
<file path=[Content_Types].xml><?xml version="1.0" encoding="utf-8"?>
<Types xmlns="http://schemas.openxmlformats.org/package/2006/content-types">
  <Default Extension="png" ContentType="image/png"/>
  <Default Extension="webp" ContentType="image/webp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7"/>
  </p:notesMasterIdLst>
  <p:handoutMasterIdLst>
    <p:handoutMasterId r:id="rId38"/>
  </p:handoutMasterIdLst>
  <p:sldIdLst>
    <p:sldId id="257" r:id="rId5"/>
    <p:sldId id="268" r:id="rId6"/>
    <p:sldId id="310" r:id="rId7"/>
    <p:sldId id="267" r:id="rId8"/>
    <p:sldId id="311" r:id="rId9"/>
    <p:sldId id="273" r:id="rId10"/>
    <p:sldId id="274" r:id="rId11"/>
    <p:sldId id="309" r:id="rId12"/>
    <p:sldId id="277" r:id="rId13"/>
    <p:sldId id="275" r:id="rId14"/>
    <p:sldId id="276" r:id="rId15"/>
    <p:sldId id="285" r:id="rId16"/>
    <p:sldId id="286" r:id="rId17"/>
    <p:sldId id="287" r:id="rId18"/>
    <p:sldId id="303" r:id="rId19"/>
    <p:sldId id="304" r:id="rId20"/>
    <p:sldId id="305" r:id="rId21"/>
    <p:sldId id="306" r:id="rId22"/>
    <p:sldId id="278" r:id="rId23"/>
    <p:sldId id="307" r:id="rId24"/>
    <p:sldId id="308" r:id="rId25"/>
    <p:sldId id="279" r:id="rId26"/>
    <p:sldId id="280" r:id="rId27"/>
    <p:sldId id="281" r:id="rId28"/>
    <p:sldId id="282" r:id="rId29"/>
    <p:sldId id="298" r:id="rId30"/>
    <p:sldId id="299" r:id="rId31"/>
    <p:sldId id="300" r:id="rId32"/>
    <p:sldId id="301" r:id="rId33"/>
    <p:sldId id="302" r:id="rId34"/>
    <p:sldId id="283" r:id="rId35"/>
    <p:sldId id="284" r:id="rId36"/>
  </p:sldIdLst>
  <p:sldSz cx="12188825" cy="6858000"/>
  <p:notesSz cx="6858000" cy="9144000"/>
  <p:defaultTextStyle>
    <a:defPPr rtl="0">
      <a:defRPr lang="fr-fr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4404"/>
    <a:srgbClr val="5F6F0F"/>
    <a:srgbClr val="718412"/>
    <a:srgbClr val="65741A"/>
    <a:srgbClr val="70811D"/>
    <a:srgbClr val="7B8D1F"/>
    <a:srgbClr val="839721"/>
    <a:srgbClr val="95AB25"/>
    <a:srgbClr val="BC5500"/>
    <a:srgbClr val="C45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437" autoAdjust="0"/>
  </p:normalViewPr>
  <p:slideViewPr>
    <p:cSldViewPr>
      <p:cViewPr varScale="1">
        <p:scale>
          <a:sx n="162" d="100"/>
          <a:sy n="162" d="100"/>
        </p:scale>
        <p:origin x="120" y="115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3774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008465-C3D4-4EA8-B106-8844B05CE961}" type="doc">
      <dgm:prSet loTypeId="urn:microsoft.com/office/officeart/2005/8/layout/hierarchy2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fr-FR"/>
        </a:p>
      </dgm:t>
    </dgm:pt>
    <dgm:pt modelId="{BDDC893E-6DA2-43EE-9BE9-953D407861E3}">
      <dgm:prSet phldrT="[Texte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600" dirty="0" smtClean="0"/>
            <a:t>TP </a:t>
          </a:r>
          <a:r>
            <a:rPr lang="fr-FR" sz="1600" dirty="0" err="1" smtClean="0"/>
            <a:t>Prod</a:t>
          </a:r>
          <a:r>
            <a:rPr lang="fr-FR" sz="1600" dirty="0" smtClean="0"/>
            <a:t>-Méthodes 1 (tournage)</a:t>
          </a:r>
          <a:endParaRPr lang="fr-FR" sz="1600" dirty="0"/>
        </a:p>
      </dgm:t>
    </dgm:pt>
    <dgm:pt modelId="{4BD85048-6E40-41C6-B421-712335868244}" type="parTrans" cxnId="{8F0FACF3-91FE-491D-A6E6-A9EDA4E8DE8C}">
      <dgm:prSet/>
      <dgm:spPr/>
      <dgm:t>
        <a:bodyPr/>
        <a:lstStyle/>
        <a:p>
          <a:endParaRPr lang="fr-FR"/>
        </a:p>
      </dgm:t>
    </dgm:pt>
    <dgm:pt modelId="{AF3161C8-B831-4CAD-89CE-9BA1E6B5D1E9}" type="sibTrans" cxnId="{8F0FACF3-91FE-491D-A6E6-A9EDA4E8DE8C}">
      <dgm:prSet/>
      <dgm:spPr/>
      <dgm:t>
        <a:bodyPr/>
        <a:lstStyle/>
        <a:p>
          <a:endParaRPr lang="fr-FR"/>
        </a:p>
      </dgm:t>
    </dgm:pt>
    <dgm:pt modelId="{0F80E45B-40AF-4D3B-843B-4D10F33B7CF8}">
      <dgm:prSet phldrT="[Texte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sz="1600" dirty="0" smtClean="0"/>
            <a:t>TP </a:t>
          </a:r>
          <a:r>
            <a:rPr lang="fr-FR" sz="1600" dirty="0" err="1" smtClean="0"/>
            <a:t>Prod</a:t>
          </a:r>
          <a:r>
            <a:rPr lang="fr-FR" sz="1600" dirty="0" smtClean="0"/>
            <a:t>-Méthodes 2 (Fabrication)</a:t>
          </a:r>
          <a:endParaRPr lang="fr-FR" sz="1600" dirty="0"/>
        </a:p>
      </dgm:t>
    </dgm:pt>
    <dgm:pt modelId="{1FBD8F30-1F43-41AD-B624-30D0EE2A8176}" type="parTrans" cxnId="{AE0A9CF0-E309-407D-88EA-2E39B8D8102F}">
      <dgm:prSet/>
      <dgm:spPr/>
      <dgm:t>
        <a:bodyPr/>
        <a:lstStyle/>
        <a:p>
          <a:endParaRPr lang="fr-FR"/>
        </a:p>
      </dgm:t>
    </dgm:pt>
    <dgm:pt modelId="{E79CFAA5-3E5E-4A51-B0DC-4E9989C5A9AB}" type="sibTrans" cxnId="{AE0A9CF0-E309-407D-88EA-2E39B8D8102F}">
      <dgm:prSet/>
      <dgm:spPr/>
      <dgm:t>
        <a:bodyPr/>
        <a:lstStyle/>
        <a:p>
          <a:endParaRPr lang="fr-FR"/>
        </a:p>
      </dgm:t>
    </dgm:pt>
    <dgm:pt modelId="{E9782B73-FB31-459C-8156-8729CB255AEC}">
      <dgm:prSet phldrT="[Texte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TP </a:t>
          </a:r>
          <a:r>
            <a:rPr lang="fr-FR" dirty="0" err="1" smtClean="0"/>
            <a:t>Tradi</a:t>
          </a:r>
          <a:r>
            <a:rPr lang="fr-FR" dirty="0" smtClean="0"/>
            <a:t> 1</a:t>
          </a:r>
          <a:endParaRPr lang="fr-FR" dirty="0"/>
        </a:p>
      </dgm:t>
    </dgm:pt>
    <dgm:pt modelId="{EA1CF996-BF28-41F8-B60F-92B6E9BDD2CB}" type="parTrans" cxnId="{98D28D8E-DB7F-4626-8AF8-4359029C3A7D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fr-FR"/>
        </a:p>
      </dgm:t>
    </dgm:pt>
    <dgm:pt modelId="{91C68D2C-D1B8-4330-B23C-CF13ECBBD34C}" type="sibTrans" cxnId="{98D28D8E-DB7F-4626-8AF8-4359029C3A7D}">
      <dgm:prSet/>
      <dgm:spPr/>
      <dgm:t>
        <a:bodyPr/>
        <a:lstStyle/>
        <a:p>
          <a:endParaRPr lang="fr-FR"/>
        </a:p>
      </dgm:t>
    </dgm:pt>
    <dgm:pt modelId="{C9EFB594-EDCF-4849-9500-ABABCE687109}">
      <dgm:prSet phldrT="[Texte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TP </a:t>
          </a:r>
          <a:r>
            <a:rPr lang="fr-FR" dirty="0" err="1" smtClean="0"/>
            <a:t>Tradi</a:t>
          </a:r>
          <a:r>
            <a:rPr lang="fr-FR" dirty="0" smtClean="0"/>
            <a:t> 2</a:t>
          </a:r>
          <a:endParaRPr lang="fr-FR" dirty="0"/>
        </a:p>
      </dgm:t>
    </dgm:pt>
    <dgm:pt modelId="{90ADF0AC-6275-4B99-930E-E11F16DE41B0}" type="parTrans" cxnId="{EE99D9A3-EA4B-45B5-9972-ADBDDC5014FE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fr-FR"/>
        </a:p>
      </dgm:t>
    </dgm:pt>
    <dgm:pt modelId="{50AB0274-D22D-4FD7-9762-3F312CE1D77C}" type="sibTrans" cxnId="{EE99D9A3-EA4B-45B5-9972-ADBDDC5014FE}">
      <dgm:prSet/>
      <dgm:spPr/>
      <dgm:t>
        <a:bodyPr/>
        <a:lstStyle/>
        <a:p>
          <a:endParaRPr lang="fr-FR"/>
        </a:p>
      </dgm:t>
    </dgm:pt>
    <dgm:pt modelId="{18B2002D-669C-4345-9DEF-4B142555D10A}">
      <dgm:prSet phldrT="[Texte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TP CN 1</a:t>
          </a:r>
          <a:endParaRPr lang="fr-FR" dirty="0"/>
        </a:p>
      </dgm:t>
    </dgm:pt>
    <dgm:pt modelId="{B6C78361-3334-473E-BAB4-1C4EB1C84F4A}" type="parTrans" cxnId="{F96E4C92-4603-4666-ABF6-D3E54F3328DB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fr-FR"/>
        </a:p>
      </dgm:t>
    </dgm:pt>
    <dgm:pt modelId="{8BB75CFA-3633-4446-97E8-710DD792187B}" type="sibTrans" cxnId="{F96E4C92-4603-4666-ABF6-D3E54F3328DB}">
      <dgm:prSet/>
      <dgm:spPr/>
      <dgm:t>
        <a:bodyPr/>
        <a:lstStyle/>
        <a:p>
          <a:endParaRPr lang="fr-FR"/>
        </a:p>
      </dgm:t>
    </dgm:pt>
    <dgm:pt modelId="{18A1DF9D-2F4D-4389-8680-3A187AC627F9}">
      <dgm:prSet phldrT="[Texte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TP CN 2</a:t>
          </a:r>
          <a:endParaRPr lang="fr-FR" dirty="0"/>
        </a:p>
      </dgm:t>
    </dgm:pt>
    <dgm:pt modelId="{7FA9ED63-61D9-4A39-935A-9BAD3DAC1634}" type="parTrans" cxnId="{3E42CC7F-7FCF-40BC-A991-B7C0EA8F2CB4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fr-FR"/>
        </a:p>
      </dgm:t>
    </dgm:pt>
    <dgm:pt modelId="{4F6F5FD0-49C8-4BCE-A788-6FBA4BF1951E}" type="sibTrans" cxnId="{3E42CC7F-7FCF-40BC-A991-B7C0EA8F2CB4}">
      <dgm:prSet/>
      <dgm:spPr/>
      <dgm:t>
        <a:bodyPr/>
        <a:lstStyle/>
        <a:p>
          <a:endParaRPr lang="fr-FR"/>
        </a:p>
      </dgm:t>
    </dgm:pt>
    <dgm:pt modelId="{F455C4F8-A7E9-4318-B5BE-05168A55A868}">
      <dgm:prSet phldrT="[Texte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TP CN  3</a:t>
          </a:r>
          <a:endParaRPr lang="fr-FR" dirty="0"/>
        </a:p>
      </dgm:t>
    </dgm:pt>
    <dgm:pt modelId="{5FCD3A4E-0117-4A6C-A68A-515365D60242}" type="parTrans" cxnId="{B18841D2-4AAB-439F-AC2F-F2868FBBFEEB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fr-FR"/>
        </a:p>
      </dgm:t>
    </dgm:pt>
    <dgm:pt modelId="{3B47F23D-5BFF-4275-A152-09EFAA5BFAFD}" type="sibTrans" cxnId="{B18841D2-4AAB-439F-AC2F-F2868FBBFEEB}">
      <dgm:prSet/>
      <dgm:spPr/>
      <dgm:t>
        <a:bodyPr/>
        <a:lstStyle/>
        <a:p>
          <a:endParaRPr lang="fr-FR"/>
        </a:p>
      </dgm:t>
    </dgm:pt>
    <dgm:pt modelId="{C30C693F-5504-4A82-AF3C-D39CE1B8B951}">
      <dgm:prSet phldrT="[Texte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TP CN 4</a:t>
          </a:r>
          <a:endParaRPr lang="fr-FR" dirty="0"/>
        </a:p>
      </dgm:t>
    </dgm:pt>
    <dgm:pt modelId="{003A7AC4-91C4-4D8B-B3C8-35A3CA680DF4}" type="parTrans" cxnId="{0BBF4449-92F0-4175-9837-475B125699A7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fr-FR"/>
        </a:p>
      </dgm:t>
    </dgm:pt>
    <dgm:pt modelId="{4B101326-DAFD-45B3-A863-2202D2023147}" type="sibTrans" cxnId="{0BBF4449-92F0-4175-9837-475B125699A7}">
      <dgm:prSet/>
      <dgm:spPr/>
      <dgm:t>
        <a:bodyPr/>
        <a:lstStyle/>
        <a:p>
          <a:endParaRPr lang="fr-FR"/>
        </a:p>
      </dgm:t>
    </dgm:pt>
    <dgm:pt modelId="{1811D3FE-42E5-4410-9798-8684B1760740}">
      <dgm:prSet phldrT="[Texte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/>
            <a:t>TP CN5</a:t>
          </a:r>
          <a:endParaRPr lang="fr-FR" dirty="0"/>
        </a:p>
      </dgm:t>
    </dgm:pt>
    <dgm:pt modelId="{74CA2A7A-6DE9-4F37-A715-194C890C75AC}" type="parTrans" cxnId="{F511A687-14F8-4260-BDCC-65B3039FA58C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fr-FR"/>
        </a:p>
      </dgm:t>
    </dgm:pt>
    <dgm:pt modelId="{D5FA592F-B4B4-4D8D-9739-7F4BE95BFA79}" type="sibTrans" cxnId="{F511A687-14F8-4260-BDCC-65B3039FA58C}">
      <dgm:prSet/>
      <dgm:spPr/>
      <dgm:t>
        <a:bodyPr/>
        <a:lstStyle/>
        <a:p>
          <a:endParaRPr lang="fr-FR"/>
        </a:p>
      </dgm:t>
    </dgm:pt>
    <dgm:pt modelId="{DEB4D43F-A3FC-4FBB-8631-51A9E2245E2E}" type="pres">
      <dgm:prSet presAssocID="{92008465-C3D4-4EA8-B106-8844B05CE96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3B86A76-852F-4CD5-86E2-0E359620A9EC}" type="pres">
      <dgm:prSet presAssocID="{BDDC893E-6DA2-43EE-9BE9-953D407861E3}" presName="root1" presStyleCnt="0"/>
      <dgm:spPr/>
    </dgm:pt>
    <dgm:pt modelId="{38B21B88-0046-4159-BFA2-F7DF2828D16D}" type="pres">
      <dgm:prSet presAssocID="{BDDC893E-6DA2-43EE-9BE9-953D407861E3}" presName="LevelOneTextNode" presStyleLbl="node0" presStyleIdx="0" presStyleCnt="1" custScaleX="158311" custScaleY="191062" custLinFactNeighborX="6103" custLinFactNeighborY="-3850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FB2727D-1543-4A86-9A12-27FB473648F2}" type="pres">
      <dgm:prSet presAssocID="{BDDC893E-6DA2-43EE-9BE9-953D407861E3}" presName="level2hierChild" presStyleCnt="0"/>
      <dgm:spPr/>
    </dgm:pt>
    <dgm:pt modelId="{0BC2A8A7-2FC9-4F4E-956A-0BB2606F1AF3}" type="pres">
      <dgm:prSet presAssocID="{1FBD8F30-1F43-41AD-B624-30D0EE2A8176}" presName="conn2-1" presStyleLbl="parChTrans1D2" presStyleIdx="0" presStyleCnt="1"/>
      <dgm:spPr/>
      <dgm:t>
        <a:bodyPr/>
        <a:lstStyle/>
        <a:p>
          <a:endParaRPr lang="fr-FR"/>
        </a:p>
      </dgm:t>
    </dgm:pt>
    <dgm:pt modelId="{6844FE35-EBB3-4977-84D9-9104FC2AE2F2}" type="pres">
      <dgm:prSet presAssocID="{1FBD8F30-1F43-41AD-B624-30D0EE2A8176}" presName="connTx" presStyleLbl="parChTrans1D2" presStyleIdx="0" presStyleCnt="1"/>
      <dgm:spPr/>
      <dgm:t>
        <a:bodyPr/>
        <a:lstStyle/>
        <a:p>
          <a:endParaRPr lang="fr-FR"/>
        </a:p>
      </dgm:t>
    </dgm:pt>
    <dgm:pt modelId="{46012E93-0AA8-47CF-87BF-1C3FE4C16EB2}" type="pres">
      <dgm:prSet presAssocID="{0F80E45B-40AF-4D3B-843B-4D10F33B7CF8}" presName="root2" presStyleCnt="0"/>
      <dgm:spPr/>
    </dgm:pt>
    <dgm:pt modelId="{4A41CE68-4409-41DC-853B-EE3DEB66F6F7}" type="pres">
      <dgm:prSet presAssocID="{0F80E45B-40AF-4D3B-843B-4D10F33B7CF8}" presName="LevelTwoTextNode" presStyleLbl="node2" presStyleIdx="0" presStyleCnt="1" custScaleX="156415" custScaleY="191293" custLinFactNeighborX="-9044" custLinFactNeighborY="-3839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DDBBC19-DEBF-4737-8444-7404F4683209}" type="pres">
      <dgm:prSet presAssocID="{0F80E45B-40AF-4D3B-843B-4D10F33B7CF8}" presName="level3hierChild" presStyleCnt="0"/>
      <dgm:spPr/>
    </dgm:pt>
    <dgm:pt modelId="{D7EB2DC5-1708-4293-A214-1B0FD94CB27A}" type="pres">
      <dgm:prSet presAssocID="{EA1CF996-BF28-41F8-B60F-92B6E9BDD2CB}" presName="conn2-1" presStyleLbl="parChTrans1D3" presStyleIdx="0" presStyleCnt="2"/>
      <dgm:spPr/>
      <dgm:t>
        <a:bodyPr/>
        <a:lstStyle/>
        <a:p>
          <a:endParaRPr lang="fr-FR"/>
        </a:p>
      </dgm:t>
    </dgm:pt>
    <dgm:pt modelId="{C1555915-DEA4-46B3-A765-CFE9018225DA}" type="pres">
      <dgm:prSet presAssocID="{EA1CF996-BF28-41F8-B60F-92B6E9BDD2CB}" presName="connTx" presStyleLbl="parChTrans1D3" presStyleIdx="0" presStyleCnt="2"/>
      <dgm:spPr/>
      <dgm:t>
        <a:bodyPr/>
        <a:lstStyle/>
        <a:p>
          <a:endParaRPr lang="fr-FR"/>
        </a:p>
      </dgm:t>
    </dgm:pt>
    <dgm:pt modelId="{7A84495A-A72B-4064-BE51-102B6A7ACBD1}" type="pres">
      <dgm:prSet presAssocID="{E9782B73-FB31-459C-8156-8729CB255AEC}" presName="root2" presStyleCnt="0"/>
      <dgm:spPr/>
    </dgm:pt>
    <dgm:pt modelId="{4CD52281-DBB5-415F-9D9D-8316F92BCCC7}" type="pres">
      <dgm:prSet presAssocID="{E9782B73-FB31-459C-8156-8729CB255AEC}" presName="LevelTwoTextNode" presStyleLbl="node3" presStyleIdx="0" presStyleCnt="2" custScaleX="122697" custScaleY="130346" custLinFactNeighborX="2378" custLinFactNeighborY="-8235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382515D-69BC-40D5-B6E9-B0714B1CB6A0}" type="pres">
      <dgm:prSet presAssocID="{E9782B73-FB31-459C-8156-8729CB255AEC}" presName="level3hierChild" presStyleCnt="0"/>
      <dgm:spPr/>
    </dgm:pt>
    <dgm:pt modelId="{25CEEC14-46BC-45F4-BED6-F87B56B661E7}" type="pres">
      <dgm:prSet presAssocID="{90ADF0AC-6275-4B99-930E-E11F16DE41B0}" presName="conn2-1" presStyleLbl="parChTrans1D4" presStyleIdx="0" presStyleCnt="5"/>
      <dgm:spPr/>
      <dgm:t>
        <a:bodyPr/>
        <a:lstStyle/>
        <a:p>
          <a:endParaRPr lang="fr-FR"/>
        </a:p>
      </dgm:t>
    </dgm:pt>
    <dgm:pt modelId="{7B769D23-851C-4467-933A-DEDE6692EEC7}" type="pres">
      <dgm:prSet presAssocID="{90ADF0AC-6275-4B99-930E-E11F16DE41B0}" presName="connTx" presStyleLbl="parChTrans1D4" presStyleIdx="0" presStyleCnt="5"/>
      <dgm:spPr/>
      <dgm:t>
        <a:bodyPr/>
        <a:lstStyle/>
        <a:p>
          <a:endParaRPr lang="fr-FR"/>
        </a:p>
      </dgm:t>
    </dgm:pt>
    <dgm:pt modelId="{2D2E5C01-DCCA-4C5E-BF29-D92218129A48}" type="pres">
      <dgm:prSet presAssocID="{C9EFB594-EDCF-4849-9500-ABABCE687109}" presName="root2" presStyleCnt="0"/>
      <dgm:spPr/>
    </dgm:pt>
    <dgm:pt modelId="{22751F81-9CC0-452B-AD75-1489CB6AB7E1}" type="pres">
      <dgm:prSet presAssocID="{C9EFB594-EDCF-4849-9500-ABABCE687109}" presName="LevelTwoTextNode" presStyleLbl="node4" presStyleIdx="0" presStyleCnt="5" custScaleX="122697" custScaleY="130346" custLinFactNeighborX="1106" custLinFactNeighborY="-8154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8623AD4-4EAE-44EA-8593-BCDD16F310DD}" type="pres">
      <dgm:prSet presAssocID="{C9EFB594-EDCF-4849-9500-ABABCE687109}" presName="level3hierChild" presStyleCnt="0"/>
      <dgm:spPr/>
    </dgm:pt>
    <dgm:pt modelId="{52B3F6CF-A69D-4944-B68C-4E0F612005C9}" type="pres">
      <dgm:prSet presAssocID="{B6C78361-3334-473E-BAB4-1C4EB1C84F4A}" presName="conn2-1" presStyleLbl="parChTrans1D3" presStyleIdx="1" presStyleCnt="2"/>
      <dgm:spPr/>
      <dgm:t>
        <a:bodyPr/>
        <a:lstStyle/>
        <a:p>
          <a:endParaRPr lang="fr-FR"/>
        </a:p>
      </dgm:t>
    </dgm:pt>
    <dgm:pt modelId="{0CA4B0F6-58F7-4E3D-A3EC-52B1C4D82E2B}" type="pres">
      <dgm:prSet presAssocID="{B6C78361-3334-473E-BAB4-1C4EB1C84F4A}" presName="connTx" presStyleLbl="parChTrans1D3" presStyleIdx="1" presStyleCnt="2"/>
      <dgm:spPr/>
      <dgm:t>
        <a:bodyPr/>
        <a:lstStyle/>
        <a:p>
          <a:endParaRPr lang="fr-FR"/>
        </a:p>
      </dgm:t>
    </dgm:pt>
    <dgm:pt modelId="{2152ED10-8D5C-4983-ADC9-591FA4867D10}" type="pres">
      <dgm:prSet presAssocID="{18B2002D-669C-4345-9DEF-4B142555D10A}" presName="root2" presStyleCnt="0"/>
      <dgm:spPr/>
    </dgm:pt>
    <dgm:pt modelId="{E57248DB-C857-4248-A91A-2811A9DB0FF8}" type="pres">
      <dgm:prSet presAssocID="{18B2002D-669C-4345-9DEF-4B142555D10A}" presName="LevelTwoTextNode" presStyleLbl="node3" presStyleIdx="1" presStyleCnt="2" custScaleX="122697" custScaleY="13034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64AC02A-AD74-4C6D-94F7-BDE73DF64FA1}" type="pres">
      <dgm:prSet presAssocID="{18B2002D-669C-4345-9DEF-4B142555D10A}" presName="level3hierChild" presStyleCnt="0"/>
      <dgm:spPr/>
    </dgm:pt>
    <dgm:pt modelId="{8100419F-F566-47E3-A97E-F0676E9F505D}" type="pres">
      <dgm:prSet presAssocID="{7FA9ED63-61D9-4A39-935A-9BAD3DAC1634}" presName="conn2-1" presStyleLbl="parChTrans1D4" presStyleIdx="1" presStyleCnt="5"/>
      <dgm:spPr/>
      <dgm:t>
        <a:bodyPr/>
        <a:lstStyle/>
        <a:p>
          <a:endParaRPr lang="fr-FR"/>
        </a:p>
      </dgm:t>
    </dgm:pt>
    <dgm:pt modelId="{46570AD5-AE3E-4FE3-8D40-0A4E9CEF615C}" type="pres">
      <dgm:prSet presAssocID="{7FA9ED63-61D9-4A39-935A-9BAD3DAC1634}" presName="connTx" presStyleLbl="parChTrans1D4" presStyleIdx="1" presStyleCnt="5"/>
      <dgm:spPr/>
      <dgm:t>
        <a:bodyPr/>
        <a:lstStyle/>
        <a:p>
          <a:endParaRPr lang="fr-FR"/>
        </a:p>
      </dgm:t>
    </dgm:pt>
    <dgm:pt modelId="{DF82B65A-00F8-4731-9920-6FB75A44930F}" type="pres">
      <dgm:prSet presAssocID="{18A1DF9D-2F4D-4389-8680-3A187AC627F9}" presName="root2" presStyleCnt="0"/>
      <dgm:spPr/>
    </dgm:pt>
    <dgm:pt modelId="{E0EEC87E-7D53-4111-AA89-BD4A86BCD11D}" type="pres">
      <dgm:prSet presAssocID="{18A1DF9D-2F4D-4389-8680-3A187AC627F9}" presName="LevelTwoTextNode" presStyleLbl="node4" presStyleIdx="1" presStyleCnt="5" custScaleX="122697" custScaleY="13034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3DF4CAD-9EFB-481E-A4C3-0BCCCA966B65}" type="pres">
      <dgm:prSet presAssocID="{18A1DF9D-2F4D-4389-8680-3A187AC627F9}" presName="level3hierChild" presStyleCnt="0"/>
      <dgm:spPr/>
    </dgm:pt>
    <dgm:pt modelId="{815D1AB2-2D73-4386-827F-8DD2EAAFD6EA}" type="pres">
      <dgm:prSet presAssocID="{5FCD3A4E-0117-4A6C-A68A-515365D60242}" presName="conn2-1" presStyleLbl="parChTrans1D4" presStyleIdx="2" presStyleCnt="5"/>
      <dgm:spPr/>
      <dgm:t>
        <a:bodyPr/>
        <a:lstStyle/>
        <a:p>
          <a:endParaRPr lang="fr-FR"/>
        </a:p>
      </dgm:t>
    </dgm:pt>
    <dgm:pt modelId="{24F63579-8A1B-4407-B475-E0D787D1885F}" type="pres">
      <dgm:prSet presAssocID="{5FCD3A4E-0117-4A6C-A68A-515365D60242}" presName="connTx" presStyleLbl="parChTrans1D4" presStyleIdx="2" presStyleCnt="5"/>
      <dgm:spPr/>
      <dgm:t>
        <a:bodyPr/>
        <a:lstStyle/>
        <a:p>
          <a:endParaRPr lang="fr-FR"/>
        </a:p>
      </dgm:t>
    </dgm:pt>
    <dgm:pt modelId="{936E3A64-9307-4DCE-8B1D-9B20EF8927D4}" type="pres">
      <dgm:prSet presAssocID="{F455C4F8-A7E9-4318-B5BE-05168A55A868}" presName="root2" presStyleCnt="0"/>
      <dgm:spPr/>
    </dgm:pt>
    <dgm:pt modelId="{25AE0BF4-DB45-4FF1-903D-A96EBE7711FC}" type="pres">
      <dgm:prSet presAssocID="{F455C4F8-A7E9-4318-B5BE-05168A55A868}" presName="LevelTwoTextNode" presStyleLbl="node4" presStyleIdx="2" presStyleCnt="5" custScaleX="122697" custScaleY="13034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C6904B4-8776-4A6A-93A7-E826C9F25A56}" type="pres">
      <dgm:prSet presAssocID="{F455C4F8-A7E9-4318-B5BE-05168A55A868}" presName="level3hierChild" presStyleCnt="0"/>
      <dgm:spPr/>
    </dgm:pt>
    <dgm:pt modelId="{3E145A52-846E-4DCA-821D-26D224BF9102}" type="pres">
      <dgm:prSet presAssocID="{003A7AC4-91C4-4D8B-B3C8-35A3CA680DF4}" presName="conn2-1" presStyleLbl="parChTrans1D4" presStyleIdx="3" presStyleCnt="5"/>
      <dgm:spPr/>
      <dgm:t>
        <a:bodyPr/>
        <a:lstStyle/>
        <a:p>
          <a:endParaRPr lang="fr-FR"/>
        </a:p>
      </dgm:t>
    </dgm:pt>
    <dgm:pt modelId="{16ADE452-0B31-4642-A7A0-F35BCCFBE74F}" type="pres">
      <dgm:prSet presAssocID="{003A7AC4-91C4-4D8B-B3C8-35A3CA680DF4}" presName="connTx" presStyleLbl="parChTrans1D4" presStyleIdx="3" presStyleCnt="5"/>
      <dgm:spPr/>
      <dgm:t>
        <a:bodyPr/>
        <a:lstStyle/>
        <a:p>
          <a:endParaRPr lang="fr-FR"/>
        </a:p>
      </dgm:t>
    </dgm:pt>
    <dgm:pt modelId="{3FA7ED3F-75A6-4B7F-9DBC-2C807D3B3C08}" type="pres">
      <dgm:prSet presAssocID="{C30C693F-5504-4A82-AF3C-D39CE1B8B951}" presName="root2" presStyleCnt="0"/>
      <dgm:spPr/>
    </dgm:pt>
    <dgm:pt modelId="{CB0FC0C1-E66C-47E7-9B28-CE1FCB3AF07A}" type="pres">
      <dgm:prSet presAssocID="{C30C693F-5504-4A82-AF3C-D39CE1B8B951}" presName="LevelTwoTextNode" presStyleLbl="node4" presStyleIdx="3" presStyleCnt="5" custScaleX="122697" custScaleY="13034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24543CB-8275-4306-A86F-7296D0D3F621}" type="pres">
      <dgm:prSet presAssocID="{C30C693F-5504-4A82-AF3C-D39CE1B8B951}" presName="level3hierChild" presStyleCnt="0"/>
      <dgm:spPr/>
    </dgm:pt>
    <dgm:pt modelId="{D602BF76-A941-4909-A4AC-3B01A2874143}" type="pres">
      <dgm:prSet presAssocID="{74CA2A7A-6DE9-4F37-A715-194C890C75AC}" presName="conn2-1" presStyleLbl="parChTrans1D4" presStyleIdx="4" presStyleCnt="5"/>
      <dgm:spPr/>
      <dgm:t>
        <a:bodyPr/>
        <a:lstStyle/>
        <a:p>
          <a:endParaRPr lang="fr-FR"/>
        </a:p>
      </dgm:t>
    </dgm:pt>
    <dgm:pt modelId="{ED200A75-A2E3-4A2D-B4F4-966F4DDB9EDD}" type="pres">
      <dgm:prSet presAssocID="{74CA2A7A-6DE9-4F37-A715-194C890C75AC}" presName="connTx" presStyleLbl="parChTrans1D4" presStyleIdx="4" presStyleCnt="5"/>
      <dgm:spPr/>
      <dgm:t>
        <a:bodyPr/>
        <a:lstStyle/>
        <a:p>
          <a:endParaRPr lang="fr-FR"/>
        </a:p>
      </dgm:t>
    </dgm:pt>
    <dgm:pt modelId="{E03F5979-8B4B-43B8-94F6-C75BCC57FD6C}" type="pres">
      <dgm:prSet presAssocID="{1811D3FE-42E5-4410-9798-8684B1760740}" presName="root2" presStyleCnt="0"/>
      <dgm:spPr/>
    </dgm:pt>
    <dgm:pt modelId="{64615904-9FE3-490E-A3DF-CB693E76BCA7}" type="pres">
      <dgm:prSet presAssocID="{1811D3FE-42E5-4410-9798-8684B1760740}" presName="LevelTwoTextNode" presStyleLbl="node4" presStyleIdx="4" presStyleCnt="5" custScaleX="122697" custScaleY="13034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03DB812E-FCC5-4998-8DE5-CAB0CCA132CE}" type="pres">
      <dgm:prSet presAssocID="{1811D3FE-42E5-4410-9798-8684B1760740}" presName="level3hierChild" presStyleCnt="0"/>
      <dgm:spPr/>
    </dgm:pt>
  </dgm:ptLst>
  <dgm:cxnLst>
    <dgm:cxn modelId="{320CB53E-153A-46E7-A07B-BB428C2A7E17}" type="presOf" srcId="{92008465-C3D4-4EA8-B106-8844B05CE961}" destId="{DEB4D43F-A3FC-4FBB-8631-51A9E2245E2E}" srcOrd="0" destOrd="0" presId="urn:microsoft.com/office/officeart/2005/8/layout/hierarchy2"/>
    <dgm:cxn modelId="{F96E4C92-4603-4666-ABF6-D3E54F3328DB}" srcId="{0F80E45B-40AF-4D3B-843B-4D10F33B7CF8}" destId="{18B2002D-669C-4345-9DEF-4B142555D10A}" srcOrd="1" destOrd="0" parTransId="{B6C78361-3334-473E-BAB4-1C4EB1C84F4A}" sibTransId="{8BB75CFA-3633-4446-97E8-710DD792187B}"/>
    <dgm:cxn modelId="{D77699F0-DD87-4951-B02E-9F48DDB58339}" type="presOf" srcId="{B6C78361-3334-473E-BAB4-1C4EB1C84F4A}" destId="{52B3F6CF-A69D-4944-B68C-4E0F612005C9}" srcOrd="0" destOrd="0" presId="urn:microsoft.com/office/officeart/2005/8/layout/hierarchy2"/>
    <dgm:cxn modelId="{B56B866F-AA80-4F5A-B4A2-5D081341F915}" type="presOf" srcId="{B6C78361-3334-473E-BAB4-1C4EB1C84F4A}" destId="{0CA4B0F6-58F7-4E3D-A3EC-52B1C4D82E2B}" srcOrd="1" destOrd="0" presId="urn:microsoft.com/office/officeart/2005/8/layout/hierarchy2"/>
    <dgm:cxn modelId="{E68D6379-2A57-4949-954D-56EFFA9CE055}" type="presOf" srcId="{C30C693F-5504-4A82-AF3C-D39CE1B8B951}" destId="{CB0FC0C1-E66C-47E7-9B28-CE1FCB3AF07A}" srcOrd="0" destOrd="0" presId="urn:microsoft.com/office/officeart/2005/8/layout/hierarchy2"/>
    <dgm:cxn modelId="{7CD8F1AB-C053-48D1-A63C-2EE89BAF4599}" type="presOf" srcId="{18B2002D-669C-4345-9DEF-4B142555D10A}" destId="{E57248DB-C857-4248-A91A-2811A9DB0FF8}" srcOrd="0" destOrd="0" presId="urn:microsoft.com/office/officeart/2005/8/layout/hierarchy2"/>
    <dgm:cxn modelId="{1393B98B-6C8A-46BC-9391-C578A145283D}" type="presOf" srcId="{5FCD3A4E-0117-4A6C-A68A-515365D60242}" destId="{24F63579-8A1B-4407-B475-E0D787D1885F}" srcOrd="1" destOrd="0" presId="urn:microsoft.com/office/officeart/2005/8/layout/hierarchy2"/>
    <dgm:cxn modelId="{93A39BB7-40C4-420E-983E-80E2C832DD9F}" type="presOf" srcId="{7FA9ED63-61D9-4A39-935A-9BAD3DAC1634}" destId="{46570AD5-AE3E-4FE3-8D40-0A4E9CEF615C}" srcOrd="1" destOrd="0" presId="urn:microsoft.com/office/officeart/2005/8/layout/hierarchy2"/>
    <dgm:cxn modelId="{625D22FF-4BDB-41B1-AD05-A7257D99E31E}" type="presOf" srcId="{1FBD8F30-1F43-41AD-B624-30D0EE2A8176}" destId="{0BC2A8A7-2FC9-4F4E-956A-0BB2606F1AF3}" srcOrd="0" destOrd="0" presId="urn:microsoft.com/office/officeart/2005/8/layout/hierarchy2"/>
    <dgm:cxn modelId="{98D28D8E-DB7F-4626-8AF8-4359029C3A7D}" srcId="{0F80E45B-40AF-4D3B-843B-4D10F33B7CF8}" destId="{E9782B73-FB31-459C-8156-8729CB255AEC}" srcOrd="0" destOrd="0" parTransId="{EA1CF996-BF28-41F8-B60F-92B6E9BDD2CB}" sibTransId="{91C68D2C-D1B8-4330-B23C-CF13ECBBD34C}"/>
    <dgm:cxn modelId="{EBAFD2E7-ACC0-48D1-92D1-532E866987DE}" type="presOf" srcId="{90ADF0AC-6275-4B99-930E-E11F16DE41B0}" destId="{7B769D23-851C-4467-933A-DEDE6692EEC7}" srcOrd="1" destOrd="0" presId="urn:microsoft.com/office/officeart/2005/8/layout/hierarchy2"/>
    <dgm:cxn modelId="{F32607E5-EBCF-41C6-9182-0AEFC8AF8207}" type="presOf" srcId="{EA1CF996-BF28-41F8-B60F-92B6E9BDD2CB}" destId="{D7EB2DC5-1708-4293-A214-1B0FD94CB27A}" srcOrd="0" destOrd="0" presId="urn:microsoft.com/office/officeart/2005/8/layout/hierarchy2"/>
    <dgm:cxn modelId="{141110A4-4B6C-44C6-8620-5F7A9DD61790}" type="presOf" srcId="{003A7AC4-91C4-4D8B-B3C8-35A3CA680DF4}" destId="{3E145A52-846E-4DCA-821D-26D224BF9102}" srcOrd="0" destOrd="0" presId="urn:microsoft.com/office/officeart/2005/8/layout/hierarchy2"/>
    <dgm:cxn modelId="{C5C40C29-B1FE-43E8-9912-4C93F353B509}" type="presOf" srcId="{1811D3FE-42E5-4410-9798-8684B1760740}" destId="{64615904-9FE3-490E-A3DF-CB693E76BCA7}" srcOrd="0" destOrd="0" presId="urn:microsoft.com/office/officeart/2005/8/layout/hierarchy2"/>
    <dgm:cxn modelId="{B18841D2-4AAB-439F-AC2F-F2868FBBFEEB}" srcId="{18A1DF9D-2F4D-4389-8680-3A187AC627F9}" destId="{F455C4F8-A7E9-4318-B5BE-05168A55A868}" srcOrd="0" destOrd="0" parTransId="{5FCD3A4E-0117-4A6C-A68A-515365D60242}" sibTransId="{3B47F23D-5BFF-4275-A152-09EFAA5BFAFD}"/>
    <dgm:cxn modelId="{F511A687-14F8-4260-BDCC-65B3039FA58C}" srcId="{C30C693F-5504-4A82-AF3C-D39CE1B8B951}" destId="{1811D3FE-42E5-4410-9798-8684B1760740}" srcOrd="0" destOrd="0" parTransId="{74CA2A7A-6DE9-4F37-A715-194C890C75AC}" sibTransId="{D5FA592F-B4B4-4D8D-9739-7F4BE95BFA79}"/>
    <dgm:cxn modelId="{DF8C6649-C854-441E-96D2-C68AA0D1A72D}" type="presOf" srcId="{74CA2A7A-6DE9-4F37-A715-194C890C75AC}" destId="{D602BF76-A941-4909-A4AC-3B01A2874143}" srcOrd="0" destOrd="0" presId="urn:microsoft.com/office/officeart/2005/8/layout/hierarchy2"/>
    <dgm:cxn modelId="{19AAB10A-0CD7-4178-8A37-DBA343CF63A6}" type="presOf" srcId="{74CA2A7A-6DE9-4F37-A715-194C890C75AC}" destId="{ED200A75-A2E3-4A2D-B4F4-966F4DDB9EDD}" srcOrd="1" destOrd="0" presId="urn:microsoft.com/office/officeart/2005/8/layout/hierarchy2"/>
    <dgm:cxn modelId="{385F00F4-A019-4DBD-A652-7E9A5B2DB766}" type="presOf" srcId="{BDDC893E-6DA2-43EE-9BE9-953D407861E3}" destId="{38B21B88-0046-4159-BFA2-F7DF2828D16D}" srcOrd="0" destOrd="0" presId="urn:microsoft.com/office/officeart/2005/8/layout/hierarchy2"/>
    <dgm:cxn modelId="{39EBA144-1F7D-490A-95E5-902393514510}" type="presOf" srcId="{EA1CF996-BF28-41F8-B60F-92B6E9BDD2CB}" destId="{C1555915-DEA4-46B3-A765-CFE9018225DA}" srcOrd="1" destOrd="0" presId="urn:microsoft.com/office/officeart/2005/8/layout/hierarchy2"/>
    <dgm:cxn modelId="{4D6118FA-0AE6-418A-8D7D-5135C5426D9A}" type="presOf" srcId="{003A7AC4-91C4-4D8B-B3C8-35A3CA680DF4}" destId="{16ADE452-0B31-4642-A7A0-F35BCCFBE74F}" srcOrd="1" destOrd="0" presId="urn:microsoft.com/office/officeart/2005/8/layout/hierarchy2"/>
    <dgm:cxn modelId="{F00D4749-3021-4073-9779-C089FA851C58}" type="presOf" srcId="{0F80E45B-40AF-4D3B-843B-4D10F33B7CF8}" destId="{4A41CE68-4409-41DC-853B-EE3DEB66F6F7}" srcOrd="0" destOrd="0" presId="urn:microsoft.com/office/officeart/2005/8/layout/hierarchy2"/>
    <dgm:cxn modelId="{0F83E7DE-7ED7-418C-9C5F-F70408BFCE31}" type="presOf" srcId="{C9EFB594-EDCF-4849-9500-ABABCE687109}" destId="{22751F81-9CC0-452B-AD75-1489CB6AB7E1}" srcOrd="0" destOrd="0" presId="urn:microsoft.com/office/officeart/2005/8/layout/hierarchy2"/>
    <dgm:cxn modelId="{A568DCC5-A41C-4FBF-89A3-B7F94BC41AF3}" type="presOf" srcId="{7FA9ED63-61D9-4A39-935A-9BAD3DAC1634}" destId="{8100419F-F566-47E3-A97E-F0676E9F505D}" srcOrd="0" destOrd="0" presId="urn:microsoft.com/office/officeart/2005/8/layout/hierarchy2"/>
    <dgm:cxn modelId="{9DD384B6-F447-41A3-B1CC-A800B9088197}" type="presOf" srcId="{F455C4F8-A7E9-4318-B5BE-05168A55A868}" destId="{25AE0BF4-DB45-4FF1-903D-A96EBE7711FC}" srcOrd="0" destOrd="0" presId="urn:microsoft.com/office/officeart/2005/8/layout/hierarchy2"/>
    <dgm:cxn modelId="{7AABBD16-20A1-4C8C-B223-67352C57D154}" type="presOf" srcId="{90ADF0AC-6275-4B99-930E-E11F16DE41B0}" destId="{25CEEC14-46BC-45F4-BED6-F87B56B661E7}" srcOrd="0" destOrd="0" presId="urn:microsoft.com/office/officeart/2005/8/layout/hierarchy2"/>
    <dgm:cxn modelId="{FE63D172-CA64-463C-9974-457486EFE792}" type="presOf" srcId="{18A1DF9D-2F4D-4389-8680-3A187AC627F9}" destId="{E0EEC87E-7D53-4111-AA89-BD4A86BCD11D}" srcOrd="0" destOrd="0" presId="urn:microsoft.com/office/officeart/2005/8/layout/hierarchy2"/>
    <dgm:cxn modelId="{0BBF4449-92F0-4175-9837-475B125699A7}" srcId="{F455C4F8-A7E9-4318-B5BE-05168A55A868}" destId="{C30C693F-5504-4A82-AF3C-D39CE1B8B951}" srcOrd="0" destOrd="0" parTransId="{003A7AC4-91C4-4D8B-B3C8-35A3CA680DF4}" sibTransId="{4B101326-DAFD-45B3-A863-2202D2023147}"/>
    <dgm:cxn modelId="{D34234A8-6923-4DBD-B331-0BAEB12EFBF3}" type="presOf" srcId="{5FCD3A4E-0117-4A6C-A68A-515365D60242}" destId="{815D1AB2-2D73-4386-827F-8DD2EAAFD6EA}" srcOrd="0" destOrd="0" presId="urn:microsoft.com/office/officeart/2005/8/layout/hierarchy2"/>
    <dgm:cxn modelId="{3E42CC7F-7FCF-40BC-A991-B7C0EA8F2CB4}" srcId="{18B2002D-669C-4345-9DEF-4B142555D10A}" destId="{18A1DF9D-2F4D-4389-8680-3A187AC627F9}" srcOrd="0" destOrd="0" parTransId="{7FA9ED63-61D9-4A39-935A-9BAD3DAC1634}" sibTransId="{4F6F5FD0-49C8-4BCE-A788-6FBA4BF1951E}"/>
    <dgm:cxn modelId="{8F0FACF3-91FE-491D-A6E6-A9EDA4E8DE8C}" srcId="{92008465-C3D4-4EA8-B106-8844B05CE961}" destId="{BDDC893E-6DA2-43EE-9BE9-953D407861E3}" srcOrd="0" destOrd="0" parTransId="{4BD85048-6E40-41C6-B421-712335868244}" sibTransId="{AF3161C8-B831-4CAD-89CE-9BA1E6B5D1E9}"/>
    <dgm:cxn modelId="{AE0A9CF0-E309-407D-88EA-2E39B8D8102F}" srcId="{BDDC893E-6DA2-43EE-9BE9-953D407861E3}" destId="{0F80E45B-40AF-4D3B-843B-4D10F33B7CF8}" srcOrd="0" destOrd="0" parTransId="{1FBD8F30-1F43-41AD-B624-30D0EE2A8176}" sibTransId="{E79CFAA5-3E5E-4A51-B0DC-4E9989C5A9AB}"/>
    <dgm:cxn modelId="{9AF65B1F-B647-4542-9169-835A1EC5D9A6}" type="presOf" srcId="{E9782B73-FB31-459C-8156-8729CB255AEC}" destId="{4CD52281-DBB5-415F-9D9D-8316F92BCCC7}" srcOrd="0" destOrd="0" presId="urn:microsoft.com/office/officeart/2005/8/layout/hierarchy2"/>
    <dgm:cxn modelId="{EE99D9A3-EA4B-45B5-9972-ADBDDC5014FE}" srcId="{E9782B73-FB31-459C-8156-8729CB255AEC}" destId="{C9EFB594-EDCF-4849-9500-ABABCE687109}" srcOrd="0" destOrd="0" parTransId="{90ADF0AC-6275-4B99-930E-E11F16DE41B0}" sibTransId="{50AB0274-D22D-4FD7-9762-3F312CE1D77C}"/>
    <dgm:cxn modelId="{2E704AA4-DB60-4180-A67B-57CD9045D828}" type="presOf" srcId="{1FBD8F30-1F43-41AD-B624-30D0EE2A8176}" destId="{6844FE35-EBB3-4977-84D9-9104FC2AE2F2}" srcOrd="1" destOrd="0" presId="urn:microsoft.com/office/officeart/2005/8/layout/hierarchy2"/>
    <dgm:cxn modelId="{E5CABAF2-625F-4122-A014-762454AC5E3F}" type="presParOf" srcId="{DEB4D43F-A3FC-4FBB-8631-51A9E2245E2E}" destId="{93B86A76-852F-4CD5-86E2-0E359620A9EC}" srcOrd="0" destOrd="0" presId="urn:microsoft.com/office/officeart/2005/8/layout/hierarchy2"/>
    <dgm:cxn modelId="{AC8E071E-0762-488B-8D71-E645C2CB3FBC}" type="presParOf" srcId="{93B86A76-852F-4CD5-86E2-0E359620A9EC}" destId="{38B21B88-0046-4159-BFA2-F7DF2828D16D}" srcOrd="0" destOrd="0" presId="urn:microsoft.com/office/officeart/2005/8/layout/hierarchy2"/>
    <dgm:cxn modelId="{201BCCB0-F717-4735-BB9F-7DFD6A0EDA2F}" type="presParOf" srcId="{93B86A76-852F-4CD5-86E2-0E359620A9EC}" destId="{BFB2727D-1543-4A86-9A12-27FB473648F2}" srcOrd="1" destOrd="0" presId="urn:microsoft.com/office/officeart/2005/8/layout/hierarchy2"/>
    <dgm:cxn modelId="{3F0F8627-DDF4-492A-96F3-F06C6F8E530C}" type="presParOf" srcId="{BFB2727D-1543-4A86-9A12-27FB473648F2}" destId="{0BC2A8A7-2FC9-4F4E-956A-0BB2606F1AF3}" srcOrd="0" destOrd="0" presId="urn:microsoft.com/office/officeart/2005/8/layout/hierarchy2"/>
    <dgm:cxn modelId="{CBCDE18F-E5A4-4A2C-995D-71EFA53654EA}" type="presParOf" srcId="{0BC2A8A7-2FC9-4F4E-956A-0BB2606F1AF3}" destId="{6844FE35-EBB3-4977-84D9-9104FC2AE2F2}" srcOrd="0" destOrd="0" presId="urn:microsoft.com/office/officeart/2005/8/layout/hierarchy2"/>
    <dgm:cxn modelId="{29110D44-73D3-4EC5-87CF-09F85A808213}" type="presParOf" srcId="{BFB2727D-1543-4A86-9A12-27FB473648F2}" destId="{46012E93-0AA8-47CF-87BF-1C3FE4C16EB2}" srcOrd="1" destOrd="0" presId="urn:microsoft.com/office/officeart/2005/8/layout/hierarchy2"/>
    <dgm:cxn modelId="{871BBACE-2AE1-49A6-8FAA-B6D5364A441E}" type="presParOf" srcId="{46012E93-0AA8-47CF-87BF-1C3FE4C16EB2}" destId="{4A41CE68-4409-41DC-853B-EE3DEB66F6F7}" srcOrd="0" destOrd="0" presId="urn:microsoft.com/office/officeart/2005/8/layout/hierarchy2"/>
    <dgm:cxn modelId="{1EBF2D7F-B7E6-4295-916C-8A7FE1932698}" type="presParOf" srcId="{46012E93-0AA8-47CF-87BF-1C3FE4C16EB2}" destId="{CDDBBC19-DEBF-4737-8444-7404F4683209}" srcOrd="1" destOrd="0" presId="urn:microsoft.com/office/officeart/2005/8/layout/hierarchy2"/>
    <dgm:cxn modelId="{E3A23C20-8943-4D3C-BC4A-3075FE20E878}" type="presParOf" srcId="{CDDBBC19-DEBF-4737-8444-7404F4683209}" destId="{D7EB2DC5-1708-4293-A214-1B0FD94CB27A}" srcOrd="0" destOrd="0" presId="urn:microsoft.com/office/officeart/2005/8/layout/hierarchy2"/>
    <dgm:cxn modelId="{472318D8-06C8-4E16-A702-4680E87B5B66}" type="presParOf" srcId="{D7EB2DC5-1708-4293-A214-1B0FD94CB27A}" destId="{C1555915-DEA4-46B3-A765-CFE9018225DA}" srcOrd="0" destOrd="0" presId="urn:microsoft.com/office/officeart/2005/8/layout/hierarchy2"/>
    <dgm:cxn modelId="{B7E4C482-7D07-4C91-BDA9-7841EE92C267}" type="presParOf" srcId="{CDDBBC19-DEBF-4737-8444-7404F4683209}" destId="{7A84495A-A72B-4064-BE51-102B6A7ACBD1}" srcOrd="1" destOrd="0" presId="urn:microsoft.com/office/officeart/2005/8/layout/hierarchy2"/>
    <dgm:cxn modelId="{2C3CB186-3275-48ED-A4F3-85A56EE64A87}" type="presParOf" srcId="{7A84495A-A72B-4064-BE51-102B6A7ACBD1}" destId="{4CD52281-DBB5-415F-9D9D-8316F92BCCC7}" srcOrd="0" destOrd="0" presId="urn:microsoft.com/office/officeart/2005/8/layout/hierarchy2"/>
    <dgm:cxn modelId="{BB620727-B0E7-4826-95CA-ED1CC856E3BA}" type="presParOf" srcId="{7A84495A-A72B-4064-BE51-102B6A7ACBD1}" destId="{B382515D-69BC-40D5-B6E9-B0714B1CB6A0}" srcOrd="1" destOrd="0" presId="urn:microsoft.com/office/officeart/2005/8/layout/hierarchy2"/>
    <dgm:cxn modelId="{4B9EF9AF-B4C9-4C79-948B-635788F7FD4B}" type="presParOf" srcId="{B382515D-69BC-40D5-B6E9-B0714B1CB6A0}" destId="{25CEEC14-46BC-45F4-BED6-F87B56B661E7}" srcOrd="0" destOrd="0" presId="urn:microsoft.com/office/officeart/2005/8/layout/hierarchy2"/>
    <dgm:cxn modelId="{F3FD52DF-A31E-44CD-8AFB-33A455963F9F}" type="presParOf" srcId="{25CEEC14-46BC-45F4-BED6-F87B56B661E7}" destId="{7B769D23-851C-4467-933A-DEDE6692EEC7}" srcOrd="0" destOrd="0" presId="urn:microsoft.com/office/officeart/2005/8/layout/hierarchy2"/>
    <dgm:cxn modelId="{2D0C6726-6AF0-4246-BD04-64EFC6024F63}" type="presParOf" srcId="{B382515D-69BC-40D5-B6E9-B0714B1CB6A0}" destId="{2D2E5C01-DCCA-4C5E-BF29-D92218129A48}" srcOrd="1" destOrd="0" presId="urn:microsoft.com/office/officeart/2005/8/layout/hierarchy2"/>
    <dgm:cxn modelId="{5EBB448C-CBD1-4233-BCCB-B5AEE0BC1A91}" type="presParOf" srcId="{2D2E5C01-DCCA-4C5E-BF29-D92218129A48}" destId="{22751F81-9CC0-452B-AD75-1489CB6AB7E1}" srcOrd="0" destOrd="0" presId="urn:microsoft.com/office/officeart/2005/8/layout/hierarchy2"/>
    <dgm:cxn modelId="{901ABC7B-8949-4E42-8769-0EF224E5789F}" type="presParOf" srcId="{2D2E5C01-DCCA-4C5E-BF29-D92218129A48}" destId="{A8623AD4-4EAE-44EA-8593-BCDD16F310DD}" srcOrd="1" destOrd="0" presId="urn:microsoft.com/office/officeart/2005/8/layout/hierarchy2"/>
    <dgm:cxn modelId="{5CCED84D-00B2-41EE-A56E-2D0C7F5190C5}" type="presParOf" srcId="{CDDBBC19-DEBF-4737-8444-7404F4683209}" destId="{52B3F6CF-A69D-4944-B68C-4E0F612005C9}" srcOrd="2" destOrd="0" presId="urn:microsoft.com/office/officeart/2005/8/layout/hierarchy2"/>
    <dgm:cxn modelId="{67E351B1-3268-47CC-846C-5CAAB72C157F}" type="presParOf" srcId="{52B3F6CF-A69D-4944-B68C-4E0F612005C9}" destId="{0CA4B0F6-58F7-4E3D-A3EC-52B1C4D82E2B}" srcOrd="0" destOrd="0" presId="urn:microsoft.com/office/officeart/2005/8/layout/hierarchy2"/>
    <dgm:cxn modelId="{11E0788D-4FFD-4816-AE2A-178633C0CD84}" type="presParOf" srcId="{CDDBBC19-DEBF-4737-8444-7404F4683209}" destId="{2152ED10-8D5C-4983-ADC9-591FA4867D10}" srcOrd="3" destOrd="0" presId="urn:microsoft.com/office/officeart/2005/8/layout/hierarchy2"/>
    <dgm:cxn modelId="{9E51C0AA-D032-4916-A939-C004F60DB9A8}" type="presParOf" srcId="{2152ED10-8D5C-4983-ADC9-591FA4867D10}" destId="{E57248DB-C857-4248-A91A-2811A9DB0FF8}" srcOrd="0" destOrd="0" presId="urn:microsoft.com/office/officeart/2005/8/layout/hierarchy2"/>
    <dgm:cxn modelId="{9441CFFD-DF91-429B-862F-05F0B97899F3}" type="presParOf" srcId="{2152ED10-8D5C-4983-ADC9-591FA4867D10}" destId="{D64AC02A-AD74-4C6D-94F7-BDE73DF64FA1}" srcOrd="1" destOrd="0" presId="urn:microsoft.com/office/officeart/2005/8/layout/hierarchy2"/>
    <dgm:cxn modelId="{32E9FE2B-B80E-4606-848A-15345001C8AE}" type="presParOf" srcId="{D64AC02A-AD74-4C6D-94F7-BDE73DF64FA1}" destId="{8100419F-F566-47E3-A97E-F0676E9F505D}" srcOrd="0" destOrd="0" presId="urn:microsoft.com/office/officeart/2005/8/layout/hierarchy2"/>
    <dgm:cxn modelId="{F04DCC5C-F310-4091-B7A0-F559D1A8DCD3}" type="presParOf" srcId="{8100419F-F566-47E3-A97E-F0676E9F505D}" destId="{46570AD5-AE3E-4FE3-8D40-0A4E9CEF615C}" srcOrd="0" destOrd="0" presId="urn:microsoft.com/office/officeart/2005/8/layout/hierarchy2"/>
    <dgm:cxn modelId="{5BF75232-5445-4768-976B-B5AD3BEEAE33}" type="presParOf" srcId="{D64AC02A-AD74-4C6D-94F7-BDE73DF64FA1}" destId="{DF82B65A-00F8-4731-9920-6FB75A44930F}" srcOrd="1" destOrd="0" presId="urn:microsoft.com/office/officeart/2005/8/layout/hierarchy2"/>
    <dgm:cxn modelId="{2BFD137C-22F6-4AC3-9040-DD893C9269E9}" type="presParOf" srcId="{DF82B65A-00F8-4731-9920-6FB75A44930F}" destId="{E0EEC87E-7D53-4111-AA89-BD4A86BCD11D}" srcOrd="0" destOrd="0" presId="urn:microsoft.com/office/officeart/2005/8/layout/hierarchy2"/>
    <dgm:cxn modelId="{E60CAD9A-FC12-4093-9501-1B51E357EB7B}" type="presParOf" srcId="{DF82B65A-00F8-4731-9920-6FB75A44930F}" destId="{93DF4CAD-9EFB-481E-A4C3-0BCCCA966B65}" srcOrd="1" destOrd="0" presId="urn:microsoft.com/office/officeart/2005/8/layout/hierarchy2"/>
    <dgm:cxn modelId="{DE6A53F6-7FE3-4316-B6D8-6F89A320F242}" type="presParOf" srcId="{93DF4CAD-9EFB-481E-A4C3-0BCCCA966B65}" destId="{815D1AB2-2D73-4386-827F-8DD2EAAFD6EA}" srcOrd="0" destOrd="0" presId="urn:microsoft.com/office/officeart/2005/8/layout/hierarchy2"/>
    <dgm:cxn modelId="{CBFCC610-9CA1-4190-A6EE-C78CDB0ACE2B}" type="presParOf" srcId="{815D1AB2-2D73-4386-827F-8DD2EAAFD6EA}" destId="{24F63579-8A1B-4407-B475-E0D787D1885F}" srcOrd="0" destOrd="0" presId="urn:microsoft.com/office/officeart/2005/8/layout/hierarchy2"/>
    <dgm:cxn modelId="{D573EE23-A3C5-43E8-8906-01CFBBE836A8}" type="presParOf" srcId="{93DF4CAD-9EFB-481E-A4C3-0BCCCA966B65}" destId="{936E3A64-9307-4DCE-8B1D-9B20EF8927D4}" srcOrd="1" destOrd="0" presId="urn:microsoft.com/office/officeart/2005/8/layout/hierarchy2"/>
    <dgm:cxn modelId="{0741F8DD-A5E7-49A2-A773-9A5295001D67}" type="presParOf" srcId="{936E3A64-9307-4DCE-8B1D-9B20EF8927D4}" destId="{25AE0BF4-DB45-4FF1-903D-A96EBE7711FC}" srcOrd="0" destOrd="0" presId="urn:microsoft.com/office/officeart/2005/8/layout/hierarchy2"/>
    <dgm:cxn modelId="{52C4550D-388B-4D01-AC33-5308972B9444}" type="presParOf" srcId="{936E3A64-9307-4DCE-8B1D-9B20EF8927D4}" destId="{AC6904B4-8776-4A6A-93A7-E826C9F25A56}" srcOrd="1" destOrd="0" presId="urn:microsoft.com/office/officeart/2005/8/layout/hierarchy2"/>
    <dgm:cxn modelId="{514C0E26-9B0B-467A-AD31-B1C7981B7439}" type="presParOf" srcId="{AC6904B4-8776-4A6A-93A7-E826C9F25A56}" destId="{3E145A52-846E-4DCA-821D-26D224BF9102}" srcOrd="0" destOrd="0" presId="urn:microsoft.com/office/officeart/2005/8/layout/hierarchy2"/>
    <dgm:cxn modelId="{4F6BC864-FD05-4CAE-81E6-EA3CEDA3A82E}" type="presParOf" srcId="{3E145A52-846E-4DCA-821D-26D224BF9102}" destId="{16ADE452-0B31-4642-A7A0-F35BCCFBE74F}" srcOrd="0" destOrd="0" presId="urn:microsoft.com/office/officeart/2005/8/layout/hierarchy2"/>
    <dgm:cxn modelId="{0F02A0B5-95CC-49E1-8073-7A445E0BFD0E}" type="presParOf" srcId="{AC6904B4-8776-4A6A-93A7-E826C9F25A56}" destId="{3FA7ED3F-75A6-4B7F-9DBC-2C807D3B3C08}" srcOrd="1" destOrd="0" presId="urn:microsoft.com/office/officeart/2005/8/layout/hierarchy2"/>
    <dgm:cxn modelId="{E18645BC-6972-4452-A25C-D8B628606CEB}" type="presParOf" srcId="{3FA7ED3F-75A6-4B7F-9DBC-2C807D3B3C08}" destId="{CB0FC0C1-E66C-47E7-9B28-CE1FCB3AF07A}" srcOrd="0" destOrd="0" presId="urn:microsoft.com/office/officeart/2005/8/layout/hierarchy2"/>
    <dgm:cxn modelId="{9D36FA2D-F7EE-4FAF-969C-629C5667DE80}" type="presParOf" srcId="{3FA7ED3F-75A6-4B7F-9DBC-2C807D3B3C08}" destId="{524543CB-8275-4306-A86F-7296D0D3F621}" srcOrd="1" destOrd="0" presId="urn:microsoft.com/office/officeart/2005/8/layout/hierarchy2"/>
    <dgm:cxn modelId="{85F829B0-3D7C-4720-A50E-6739743BF6C1}" type="presParOf" srcId="{524543CB-8275-4306-A86F-7296D0D3F621}" destId="{D602BF76-A941-4909-A4AC-3B01A2874143}" srcOrd="0" destOrd="0" presId="urn:microsoft.com/office/officeart/2005/8/layout/hierarchy2"/>
    <dgm:cxn modelId="{E450B71B-2FE6-4A83-978D-437C1688B900}" type="presParOf" srcId="{D602BF76-A941-4909-A4AC-3B01A2874143}" destId="{ED200A75-A2E3-4A2D-B4F4-966F4DDB9EDD}" srcOrd="0" destOrd="0" presId="urn:microsoft.com/office/officeart/2005/8/layout/hierarchy2"/>
    <dgm:cxn modelId="{75BEA2B9-BA7E-4AD0-BA05-23A1DBC4CA15}" type="presParOf" srcId="{524543CB-8275-4306-A86F-7296D0D3F621}" destId="{E03F5979-8B4B-43B8-94F6-C75BCC57FD6C}" srcOrd="1" destOrd="0" presId="urn:microsoft.com/office/officeart/2005/8/layout/hierarchy2"/>
    <dgm:cxn modelId="{5F1534B7-4468-4E5D-8B64-172D6F9E46FC}" type="presParOf" srcId="{E03F5979-8B4B-43B8-94F6-C75BCC57FD6C}" destId="{64615904-9FE3-490E-A3DF-CB693E76BCA7}" srcOrd="0" destOrd="0" presId="urn:microsoft.com/office/officeart/2005/8/layout/hierarchy2"/>
    <dgm:cxn modelId="{A3D17F59-BF93-41D8-90E3-062BC81C6860}" type="presParOf" srcId="{E03F5979-8B4B-43B8-94F6-C75BCC57FD6C}" destId="{03DB812E-FCC5-4998-8DE5-CAB0CCA132C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B21B88-0046-4159-BFA2-F7DF2828D16D}">
      <dsp:nvSpPr>
        <dsp:cNvPr id="0" name=""/>
        <dsp:cNvSpPr/>
      </dsp:nvSpPr>
      <dsp:spPr>
        <a:xfrm>
          <a:off x="72009" y="2040151"/>
          <a:ext cx="1587661" cy="95805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TP </a:t>
          </a:r>
          <a:r>
            <a:rPr lang="fr-FR" sz="1600" kern="1200" dirty="0" err="1" smtClean="0"/>
            <a:t>Prod</a:t>
          </a:r>
          <a:r>
            <a:rPr lang="fr-FR" sz="1600" kern="1200" dirty="0" smtClean="0"/>
            <a:t>-Méthodes 1 (tournage)</a:t>
          </a:r>
          <a:endParaRPr lang="fr-FR" sz="1600" kern="1200" dirty="0"/>
        </a:p>
      </dsp:txBody>
      <dsp:txXfrm>
        <a:off x="100070" y="2068212"/>
        <a:ext cx="1531539" cy="901934"/>
      </dsp:txXfrm>
    </dsp:sp>
    <dsp:sp modelId="{0BC2A8A7-2FC9-4F4E-956A-0BB2606F1AF3}">
      <dsp:nvSpPr>
        <dsp:cNvPr id="0" name=""/>
        <dsp:cNvSpPr/>
      </dsp:nvSpPr>
      <dsp:spPr>
        <a:xfrm rot="7954">
          <a:off x="1659670" y="2511148"/>
          <a:ext cx="249245" cy="16639"/>
        </a:xfrm>
        <a:custGeom>
          <a:avLst/>
          <a:gdLst/>
          <a:ahLst/>
          <a:cxnLst/>
          <a:rect l="0" t="0" r="0" b="0"/>
          <a:pathLst>
            <a:path>
              <a:moveTo>
                <a:pt x="0" y="8319"/>
              </a:moveTo>
              <a:lnTo>
                <a:pt x="249245" y="831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778061" y="2513237"/>
        <a:ext cx="12462" cy="12462"/>
      </dsp:txXfrm>
    </dsp:sp>
    <dsp:sp modelId="{4A41CE68-4409-41DC-853B-EE3DEB66F6F7}">
      <dsp:nvSpPr>
        <dsp:cNvPr id="0" name=""/>
        <dsp:cNvSpPr/>
      </dsp:nvSpPr>
      <dsp:spPr>
        <a:xfrm>
          <a:off x="1908915" y="2040149"/>
          <a:ext cx="1568646" cy="959214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TP </a:t>
          </a:r>
          <a:r>
            <a:rPr lang="fr-FR" sz="1600" kern="1200" dirty="0" err="1" smtClean="0"/>
            <a:t>Prod</a:t>
          </a:r>
          <a:r>
            <a:rPr lang="fr-FR" sz="1600" kern="1200" dirty="0" smtClean="0"/>
            <a:t>-Méthodes 2 (Fabrication)</a:t>
          </a:r>
          <a:endParaRPr lang="fr-FR" sz="1600" kern="1200" dirty="0"/>
        </a:p>
      </dsp:txBody>
      <dsp:txXfrm>
        <a:off x="1937009" y="2068243"/>
        <a:ext cx="1512458" cy="903026"/>
      </dsp:txXfrm>
    </dsp:sp>
    <dsp:sp modelId="{D7EB2DC5-1708-4293-A214-1B0FD94CB27A}">
      <dsp:nvSpPr>
        <dsp:cNvPr id="0" name=""/>
        <dsp:cNvSpPr/>
      </dsp:nvSpPr>
      <dsp:spPr>
        <a:xfrm rot="18684272">
          <a:off x="3345540" y="2219011"/>
          <a:ext cx="779741" cy="16639"/>
        </a:xfrm>
        <a:custGeom>
          <a:avLst/>
          <a:gdLst/>
          <a:ahLst/>
          <a:cxnLst/>
          <a:rect l="0" t="0" r="0" b="0"/>
          <a:pathLst>
            <a:path>
              <a:moveTo>
                <a:pt x="0" y="8319"/>
              </a:moveTo>
              <a:lnTo>
                <a:pt x="779741" y="8319"/>
              </a:lnTo>
            </a:path>
          </a:pathLst>
        </a:custGeom>
        <a:noFill/>
        <a:ln w="25400" cap="flat" cmpd="sng" algn="ctr">
          <a:solidFill>
            <a:schemeClr val="accent4"/>
          </a:solidFill>
          <a:miter lim="800000"/>
        </a:ln>
        <a:effectLst/>
      </dsp:spPr>
      <dsp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715917" y="2207837"/>
        <a:ext cx="38987" cy="38987"/>
      </dsp:txXfrm>
    </dsp:sp>
    <dsp:sp modelId="{4CD52281-DBB5-415F-9D9D-8316F92BCCC7}">
      <dsp:nvSpPr>
        <dsp:cNvPr id="0" name=""/>
        <dsp:cNvSpPr/>
      </dsp:nvSpPr>
      <dsp:spPr>
        <a:xfrm>
          <a:off x="3993260" y="1608103"/>
          <a:ext cx="1230497" cy="653603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miter lim="800000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TP </a:t>
          </a:r>
          <a:r>
            <a:rPr lang="fr-FR" sz="2100" kern="1200" dirty="0" err="1" smtClean="0"/>
            <a:t>Tradi</a:t>
          </a:r>
          <a:r>
            <a:rPr lang="fr-FR" sz="2100" kern="1200" dirty="0" smtClean="0"/>
            <a:t> 1</a:t>
          </a:r>
          <a:endParaRPr lang="fr-FR" sz="2100" kern="1200" dirty="0"/>
        </a:p>
      </dsp:txBody>
      <dsp:txXfrm>
        <a:off x="4012403" y="1627246"/>
        <a:ext cx="1192211" cy="615317"/>
      </dsp:txXfrm>
    </dsp:sp>
    <dsp:sp modelId="{25CEEC14-46BC-45F4-BED6-F87B56B661E7}">
      <dsp:nvSpPr>
        <dsp:cNvPr id="0" name=""/>
        <dsp:cNvSpPr/>
      </dsp:nvSpPr>
      <dsp:spPr>
        <a:xfrm rot="35949">
          <a:off x="5223747" y="1928616"/>
          <a:ext cx="388414" cy="16639"/>
        </a:xfrm>
        <a:custGeom>
          <a:avLst/>
          <a:gdLst/>
          <a:ahLst/>
          <a:cxnLst/>
          <a:rect l="0" t="0" r="0" b="0"/>
          <a:pathLst>
            <a:path>
              <a:moveTo>
                <a:pt x="0" y="8319"/>
              </a:moveTo>
              <a:lnTo>
                <a:pt x="388414" y="8319"/>
              </a:lnTo>
            </a:path>
          </a:pathLst>
        </a:custGeom>
        <a:noFill/>
        <a:ln w="25400" cap="flat" cmpd="sng" algn="ctr">
          <a:solidFill>
            <a:schemeClr val="accent4"/>
          </a:solidFill>
          <a:miter lim="800000"/>
        </a:ln>
        <a:effectLst/>
      </dsp:spPr>
      <dsp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5408244" y="1927225"/>
        <a:ext cx="19420" cy="19420"/>
      </dsp:txXfrm>
    </dsp:sp>
    <dsp:sp modelId="{22751F81-9CC0-452B-AD75-1489CB6AB7E1}">
      <dsp:nvSpPr>
        <dsp:cNvPr id="0" name=""/>
        <dsp:cNvSpPr/>
      </dsp:nvSpPr>
      <dsp:spPr>
        <a:xfrm>
          <a:off x="5612151" y="1612164"/>
          <a:ext cx="1230497" cy="653603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miter lim="800000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TP </a:t>
          </a:r>
          <a:r>
            <a:rPr lang="fr-FR" sz="2100" kern="1200" dirty="0" err="1" smtClean="0"/>
            <a:t>Tradi</a:t>
          </a:r>
          <a:r>
            <a:rPr lang="fr-FR" sz="2100" kern="1200" dirty="0" smtClean="0"/>
            <a:t> 2</a:t>
          </a:r>
          <a:endParaRPr lang="fr-FR" sz="2100" kern="1200" dirty="0"/>
        </a:p>
      </dsp:txBody>
      <dsp:txXfrm>
        <a:off x="5631294" y="1631307"/>
        <a:ext cx="1192211" cy="615317"/>
      </dsp:txXfrm>
    </dsp:sp>
    <dsp:sp modelId="{52B3F6CF-A69D-4944-B68C-4E0F612005C9}">
      <dsp:nvSpPr>
        <dsp:cNvPr id="0" name=""/>
        <dsp:cNvSpPr/>
      </dsp:nvSpPr>
      <dsp:spPr>
        <a:xfrm rot="2913008">
          <a:off x="3351979" y="2789895"/>
          <a:ext cx="743015" cy="16639"/>
        </a:xfrm>
        <a:custGeom>
          <a:avLst/>
          <a:gdLst/>
          <a:ahLst/>
          <a:cxnLst/>
          <a:rect l="0" t="0" r="0" b="0"/>
          <a:pathLst>
            <a:path>
              <a:moveTo>
                <a:pt x="0" y="8319"/>
              </a:moveTo>
              <a:lnTo>
                <a:pt x="743015" y="8319"/>
              </a:lnTo>
            </a:path>
          </a:pathLst>
        </a:custGeom>
        <a:noFill/>
        <a:ln w="25400" cap="flat" cmpd="sng" algn="ctr">
          <a:solidFill>
            <a:schemeClr val="accent6"/>
          </a:solidFill>
          <a:miter lim="800000"/>
        </a:ln>
        <a:effectLst/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3704911" y="2779639"/>
        <a:ext cx="37150" cy="37150"/>
      </dsp:txXfrm>
    </dsp:sp>
    <dsp:sp modelId="{E57248DB-C857-4248-A91A-2811A9DB0FF8}">
      <dsp:nvSpPr>
        <dsp:cNvPr id="0" name=""/>
        <dsp:cNvSpPr/>
      </dsp:nvSpPr>
      <dsp:spPr>
        <a:xfrm>
          <a:off x="3969412" y="2749871"/>
          <a:ext cx="1230497" cy="653603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miter lim="800000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TP CN 1</a:t>
          </a:r>
          <a:endParaRPr lang="fr-FR" sz="2100" kern="1200" dirty="0"/>
        </a:p>
      </dsp:txBody>
      <dsp:txXfrm>
        <a:off x="3988555" y="2769014"/>
        <a:ext cx="1192211" cy="615317"/>
      </dsp:txXfrm>
    </dsp:sp>
    <dsp:sp modelId="{8100419F-F566-47E3-A97E-F0676E9F505D}">
      <dsp:nvSpPr>
        <dsp:cNvPr id="0" name=""/>
        <dsp:cNvSpPr/>
      </dsp:nvSpPr>
      <dsp:spPr>
        <a:xfrm>
          <a:off x="5199909" y="3068353"/>
          <a:ext cx="401150" cy="16639"/>
        </a:xfrm>
        <a:custGeom>
          <a:avLst/>
          <a:gdLst/>
          <a:ahLst/>
          <a:cxnLst/>
          <a:rect l="0" t="0" r="0" b="0"/>
          <a:pathLst>
            <a:path>
              <a:moveTo>
                <a:pt x="0" y="8319"/>
              </a:moveTo>
              <a:lnTo>
                <a:pt x="401150" y="8319"/>
              </a:lnTo>
            </a:path>
          </a:pathLst>
        </a:custGeom>
        <a:noFill/>
        <a:ln w="25400" cap="flat" cmpd="sng" algn="ctr">
          <a:solidFill>
            <a:schemeClr val="accent6"/>
          </a:solidFill>
          <a:miter lim="800000"/>
        </a:ln>
        <a:effectLst/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5390456" y="3066644"/>
        <a:ext cx="20057" cy="20057"/>
      </dsp:txXfrm>
    </dsp:sp>
    <dsp:sp modelId="{E0EEC87E-7D53-4111-AA89-BD4A86BCD11D}">
      <dsp:nvSpPr>
        <dsp:cNvPr id="0" name=""/>
        <dsp:cNvSpPr/>
      </dsp:nvSpPr>
      <dsp:spPr>
        <a:xfrm>
          <a:off x="5601059" y="2749871"/>
          <a:ext cx="1230497" cy="653603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miter lim="800000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TP CN 2</a:t>
          </a:r>
          <a:endParaRPr lang="fr-FR" sz="2100" kern="1200" dirty="0"/>
        </a:p>
      </dsp:txBody>
      <dsp:txXfrm>
        <a:off x="5620202" y="2769014"/>
        <a:ext cx="1192211" cy="615317"/>
      </dsp:txXfrm>
    </dsp:sp>
    <dsp:sp modelId="{815D1AB2-2D73-4386-827F-8DD2EAAFD6EA}">
      <dsp:nvSpPr>
        <dsp:cNvPr id="0" name=""/>
        <dsp:cNvSpPr/>
      </dsp:nvSpPr>
      <dsp:spPr>
        <a:xfrm>
          <a:off x="6831557" y="3068353"/>
          <a:ext cx="401150" cy="16639"/>
        </a:xfrm>
        <a:custGeom>
          <a:avLst/>
          <a:gdLst/>
          <a:ahLst/>
          <a:cxnLst/>
          <a:rect l="0" t="0" r="0" b="0"/>
          <a:pathLst>
            <a:path>
              <a:moveTo>
                <a:pt x="0" y="8319"/>
              </a:moveTo>
              <a:lnTo>
                <a:pt x="401150" y="8319"/>
              </a:lnTo>
            </a:path>
          </a:pathLst>
        </a:custGeom>
        <a:noFill/>
        <a:ln w="25400" cap="flat" cmpd="sng" algn="ctr">
          <a:solidFill>
            <a:schemeClr val="accent6"/>
          </a:solidFill>
          <a:miter lim="800000"/>
        </a:ln>
        <a:effectLst/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7022103" y="3066644"/>
        <a:ext cx="20057" cy="20057"/>
      </dsp:txXfrm>
    </dsp:sp>
    <dsp:sp modelId="{25AE0BF4-DB45-4FF1-903D-A96EBE7711FC}">
      <dsp:nvSpPr>
        <dsp:cNvPr id="0" name=""/>
        <dsp:cNvSpPr/>
      </dsp:nvSpPr>
      <dsp:spPr>
        <a:xfrm>
          <a:off x="7232707" y="2749871"/>
          <a:ext cx="1230497" cy="653603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miter lim="800000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TP CN  3</a:t>
          </a:r>
          <a:endParaRPr lang="fr-FR" sz="2100" kern="1200" dirty="0"/>
        </a:p>
      </dsp:txBody>
      <dsp:txXfrm>
        <a:off x="7251850" y="2769014"/>
        <a:ext cx="1192211" cy="615317"/>
      </dsp:txXfrm>
    </dsp:sp>
    <dsp:sp modelId="{3E145A52-846E-4DCA-821D-26D224BF9102}">
      <dsp:nvSpPr>
        <dsp:cNvPr id="0" name=""/>
        <dsp:cNvSpPr/>
      </dsp:nvSpPr>
      <dsp:spPr>
        <a:xfrm>
          <a:off x="8463204" y="3068353"/>
          <a:ext cx="401150" cy="16639"/>
        </a:xfrm>
        <a:custGeom>
          <a:avLst/>
          <a:gdLst/>
          <a:ahLst/>
          <a:cxnLst/>
          <a:rect l="0" t="0" r="0" b="0"/>
          <a:pathLst>
            <a:path>
              <a:moveTo>
                <a:pt x="0" y="8319"/>
              </a:moveTo>
              <a:lnTo>
                <a:pt x="401150" y="8319"/>
              </a:lnTo>
            </a:path>
          </a:pathLst>
        </a:custGeom>
        <a:noFill/>
        <a:ln w="25400" cap="flat" cmpd="sng" algn="ctr">
          <a:solidFill>
            <a:schemeClr val="accent6"/>
          </a:solidFill>
          <a:miter lim="800000"/>
        </a:ln>
        <a:effectLst/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8653751" y="3066644"/>
        <a:ext cx="20057" cy="20057"/>
      </dsp:txXfrm>
    </dsp:sp>
    <dsp:sp modelId="{CB0FC0C1-E66C-47E7-9B28-CE1FCB3AF07A}">
      <dsp:nvSpPr>
        <dsp:cNvPr id="0" name=""/>
        <dsp:cNvSpPr/>
      </dsp:nvSpPr>
      <dsp:spPr>
        <a:xfrm>
          <a:off x="8864354" y="2749871"/>
          <a:ext cx="1230497" cy="653603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miter lim="800000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TP CN 4</a:t>
          </a:r>
          <a:endParaRPr lang="fr-FR" sz="2100" kern="1200" dirty="0"/>
        </a:p>
      </dsp:txBody>
      <dsp:txXfrm>
        <a:off x="8883497" y="2769014"/>
        <a:ext cx="1192211" cy="615317"/>
      </dsp:txXfrm>
    </dsp:sp>
    <dsp:sp modelId="{D602BF76-A941-4909-A4AC-3B01A2874143}">
      <dsp:nvSpPr>
        <dsp:cNvPr id="0" name=""/>
        <dsp:cNvSpPr/>
      </dsp:nvSpPr>
      <dsp:spPr>
        <a:xfrm>
          <a:off x="10094852" y="3068353"/>
          <a:ext cx="401150" cy="16639"/>
        </a:xfrm>
        <a:custGeom>
          <a:avLst/>
          <a:gdLst/>
          <a:ahLst/>
          <a:cxnLst/>
          <a:rect l="0" t="0" r="0" b="0"/>
          <a:pathLst>
            <a:path>
              <a:moveTo>
                <a:pt x="0" y="8319"/>
              </a:moveTo>
              <a:lnTo>
                <a:pt x="401150" y="8319"/>
              </a:lnTo>
            </a:path>
          </a:pathLst>
        </a:custGeom>
        <a:noFill/>
        <a:ln w="25400" cap="flat" cmpd="sng" algn="ctr">
          <a:solidFill>
            <a:schemeClr val="accent6"/>
          </a:solidFill>
          <a:miter lim="800000"/>
        </a:ln>
        <a:effectLst/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10285398" y="3066644"/>
        <a:ext cx="20057" cy="20057"/>
      </dsp:txXfrm>
    </dsp:sp>
    <dsp:sp modelId="{64615904-9FE3-490E-A3DF-CB693E76BCA7}">
      <dsp:nvSpPr>
        <dsp:cNvPr id="0" name=""/>
        <dsp:cNvSpPr/>
      </dsp:nvSpPr>
      <dsp:spPr>
        <a:xfrm>
          <a:off x="10496002" y="2749871"/>
          <a:ext cx="1230497" cy="653603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miter lim="800000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TP CN5</a:t>
          </a:r>
          <a:endParaRPr lang="fr-FR" sz="2100" kern="1200" dirty="0"/>
        </a:p>
      </dsp:txBody>
      <dsp:txXfrm>
        <a:off x="10515145" y="2769014"/>
        <a:ext cx="1192211" cy="615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D8AF6929-4F16-43A6-8368-BF93843271D3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4" name="Espace réservé du pied de page 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5" name="Espace réservé du numéro de diapositive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79429053-DC2A-4342-ADD4-2FD729D91E2C}" type="slidenum">
              <a:rPr lang="fr-FR" smtClean="0"/>
              <a:pPr algn="r" rtl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2045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4D9CF8A1-AC6C-4B34-A6AF-5306B09514F1}" type="datetime1">
              <a:rPr lang="fr-FR" smtClean="0"/>
              <a:pPr/>
              <a:t>09/07/2024</a:t>
            </a:fld>
            <a:endParaRPr lang="fr-FR" dirty="0"/>
          </a:p>
        </p:txBody>
      </p:sp>
      <p:sp>
        <p:nvSpPr>
          <p:cNvPr id="4" name="Espace réservé d’image de diapositive 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dirty="0"/>
          </a:p>
        </p:txBody>
      </p:sp>
      <p:sp>
        <p:nvSpPr>
          <p:cNvPr id="5" name="Espace réservé des notes 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fr-FR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/>
            <a:fld id="{3EBA5BD7-F043-4D1B-AA17-CD412FC534DE}" type="slidenum">
              <a:rPr lang="fr-FR" smtClean="0"/>
              <a:pPr algn="r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70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2862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6905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7901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3461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4517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6913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59190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03481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3680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84466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4352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7575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4209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8623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533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2931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5145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1151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7639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3EBA5BD7-F043-4D1B-AA17-CD412FC534DE}" type="slidenum">
              <a:rPr lang="fr-FR" smtClean="0"/>
              <a:pPr algn="r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6330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diagonale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4" name="Connecteur droit 13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Connecteur droit 16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Connecteur droit 18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lignes inférieures"/>
          <p:cNvGrpSpPr/>
          <p:nvPr/>
        </p:nvGrpSpPr>
        <p:grpSpPr>
          <a:xfrm>
            <a:off x="-8916" y="6057149"/>
            <a:ext cx="5498726" cy="820207"/>
            <a:chOff x="-6689" y="4553748"/>
            <a:chExt cx="4125119" cy="615155"/>
          </a:xfrm>
        </p:grpSpPr>
        <p:sp>
          <p:nvSpPr>
            <p:cNvPr id="9" name="Forme libre 8"/>
            <p:cNvSpPr/>
            <p:nvPr/>
          </p:nvSpPr>
          <p:spPr>
            <a:xfrm rot="16200000">
              <a:off x="1754302" y="2802395"/>
              <a:ext cx="612775" cy="411548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4115481 h 4115481"/>
                <a:gd name="connsiteX1" fmla="*/ 612775 w 612775"/>
                <a:gd name="connsiteY1" fmla="*/ 3180443 h 4115481"/>
                <a:gd name="connsiteX2" fmla="*/ 612775 w 612775"/>
                <a:gd name="connsiteY2" fmla="*/ 0 h 41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4115481">
                  <a:moveTo>
                    <a:pt x="0" y="4115481"/>
                  </a:moveTo>
                  <a:lnTo>
                    <a:pt x="612775" y="3180443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fr-FR" dirty="0"/>
            </a:p>
          </p:txBody>
        </p:sp>
        <p:sp>
          <p:nvSpPr>
            <p:cNvPr id="10" name="Forme libre 9"/>
            <p:cNvSpPr/>
            <p:nvPr/>
          </p:nvSpPr>
          <p:spPr>
            <a:xfrm rot="16200000">
              <a:off x="1604659" y="3152814"/>
              <a:ext cx="410751" cy="3621427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  <a:gd name="connsiteX0" fmla="*/ 0 w 410751"/>
                <a:gd name="connsiteY0" fmla="*/ 3614170 h 3614170"/>
                <a:gd name="connsiteX1" fmla="*/ 410751 w 410751"/>
                <a:gd name="connsiteY1" fmla="*/ 2990994 h 3614170"/>
                <a:gd name="connsiteX2" fmla="*/ 405947 w 410751"/>
                <a:gd name="connsiteY2" fmla="*/ 0 h 3614170"/>
                <a:gd name="connsiteX0" fmla="*/ 0 w 410751"/>
                <a:gd name="connsiteY0" fmla="*/ 3621427 h 3621427"/>
                <a:gd name="connsiteX1" fmla="*/ 410751 w 410751"/>
                <a:gd name="connsiteY1" fmla="*/ 2998251 h 3621427"/>
                <a:gd name="connsiteX2" fmla="*/ 405947 w 410751"/>
                <a:gd name="connsiteY2" fmla="*/ 0 h 362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621427">
                  <a:moveTo>
                    <a:pt x="0" y="3621427"/>
                  </a:moveTo>
                  <a:lnTo>
                    <a:pt x="410751" y="2998251"/>
                  </a:lnTo>
                  <a:cubicBezTo>
                    <a:pt x="410359" y="2065358"/>
                    <a:pt x="406339" y="932893"/>
                    <a:pt x="405947" y="0"/>
                  </a:cubicBez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fr-FR" dirty="0"/>
            </a:p>
          </p:txBody>
        </p:sp>
        <p:sp>
          <p:nvSpPr>
            <p:cNvPr id="11" name="Forme libre 10"/>
            <p:cNvSpPr/>
            <p:nvPr/>
          </p:nvSpPr>
          <p:spPr>
            <a:xfrm rot="16200000">
              <a:off x="1462308" y="3453376"/>
              <a:ext cx="241768" cy="31797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  <a:gd name="connsiteX0" fmla="*/ 0 w 241768"/>
                <a:gd name="connsiteY0" fmla="*/ 3179761 h 3179761"/>
                <a:gd name="connsiteX1" fmla="*/ 238919 w 241768"/>
                <a:gd name="connsiteY1" fmla="*/ 2819370 h 3179761"/>
                <a:gd name="connsiteX2" fmla="*/ 241754 w 241768"/>
                <a:gd name="connsiteY2" fmla="*/ 0 h 3179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68" h="3179761">
                  <a:moveTo>
                    <a:pt x="0" y="3179761"/>
                  </a:moveTo>
                  <a:lnTo>
                    <a:pt x="238919" y="2819370"/>
                  </a:lnTo>
                  <a:cubicBezTo>
                    <a:pt x="238654" y="1947313"/>
                    <a:pt x="242019" y="872057"/>
                    <a:pt x="241754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fr-FR" dirty="0"/>
            </a:p>
          </p:txBody>
        </p:sp>
      </p:grpSp>
      <p:sp>
        <p:nvSpPr>
          <p:cNvPr id="2" name="Titre 1"/>
          <p:cNvSpPr>
            <a:spLocks noGrp="1"/>
          </p:cNvSpPr>
          <p:nvPr>
            <p:ph type="ctrTitle"/>
          </p:nvPr>
        </p:nvSpPr>
        <p:spPr>
          <a:xfrm>
            <a:off x="1625176" y="584200"/>
            <a:ext cx="8735325" cy="2000251"/>
          </a:xfrm>
        </p:spPr>
        <p:txBody>
          <a:bodyPr rtlCol="0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25176" y="2616200"/>
            <a:ext cx="8735325" cy="1752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r-FR"/>
              <a:t>Modifiez le style des sous-titres du masque</a:t>
            </a:r>
            <a:endParaRPr lang="fr-FR" dirty="0"/>
          </a:p>
        </p:txBody>
      </p:sp>
      <p:sp>
        <p:nvSpPr>
          <p:cNvPr id="22" name="Espace réservé de la date 2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AD5FFA4-F63D-4626-A4A9-714B7662913B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24" name="Espace réservé du numéro de diapositive 2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2" t="40949" r="20526" b="40127"/>
          <a:stretch/>
        </p:blipFill>
        <p:spPr>
          <a:xfrm>
            <a:off x="9766820" y="6192450"/>
            <a:ext cx="2304256" cy="54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8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0906CE1-0852-4DA0-A69F-BB63AE14A3CA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7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 1"/>
          <p:cNvSpPr>
            <a:spLocks noGrp="1"/>
          </p:cNvSpPr>
          <p:nvPr>
            <p:ph type="title" orient="vert"/>
          </p:nvPr>
        </p:nvSpPr>
        <p:spPr>
          <a:xfrm>
            <a:off x="8836898" y="584200"/>
            <a:ext cx="2742486" cy="5588000"/>
          </a:xfrm>
        </p:spPr>
        <p:txBody>
          <a:bodyPr vert="eaVert"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/>
          </p:nvPr>
        </p:nvSpPr>
        <p:spPr>
          <a:xfrm>
            <a:off x="1218882" y="584200"/>
            <a:ext cx="7414869" cy="55880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6155527-717A-4FB8-9066-1598692F9C72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8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 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6F0BCCA-20B8-4487-959B-48692105CA3E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diagonale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2" name="Connecteur droit 11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Connecteur droit 13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1625177" y="2209801"/>
            <a:ext cx="8938472" cy="2764335"/>
          </a:xfrm>
        </p:spPr>
        <p:txBody>
          <a:bodyPr rtlCol="0" anchor="b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25176" y="4951266"/>
            <a:ext cx="7069519" cy="1220933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8EFBACB-670E-43C3-B63C-AB66CEBE96D8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3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218883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contenu 3"/>
          <p:cNvSpPr>
            <a:spLocks noGrp="1"/>
          </p:cNvSpPr>
          <p:nvPr>
            <p:ph sz="half" idx="2"/>
          </p:nvPr>
        </p:nvSpPr>
        <p:spPr>
          <a:xfrm>
            <a:off x="6500707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E6C62DE-6650-420C-8BB7-8662077F26AA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4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18883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218883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u texte 4"/>
          <p:cNvSpPr>
            <a:spLocks noGrp="1"/>
          </p:cNvSpPr>
          <p:nvPr>
            <p:ph type="body" sz="quarter" idx="3"/>
          </p:nvPr>
        </p:nvSpPr>
        <p:spPr>
          <a:xfrm>
            <a:off x="6496644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500707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 baseline="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Espace réservé de la date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BA5501F-B98F-493F-A410-108206DB75E6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8" name="Espace réservé du pied de page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8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e la date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F06ACAC-08DE-4CF8-BDF2-286D46CD24BA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4" name="Espace réservé du pied de page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5" name="Espace réservé du numéro de diapositive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2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5F31BD7-8F2F-4D14-9B62-116D51BEA5DE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3" name="Espace réservé du pied de page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7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 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484971" y="584200"/>
            <a:ext cx="6094413" cy="558800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106686F-F479-4A9C-8177-FBFC5FE2D1D5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13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 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 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’image 2" descr="Espace réservé vide pour ajouter une image. Cliquez sur l’espace réservé et sélectionnez l’image à ajouter."/>
          <p:cNvSpPr>
            <a:spLocks noGrp="1"/>
          </p:cNvSpPr>
          <p:nvPr>
            <p:ph type="pic" idx="1"/>
          </p:nvPr>
        </p:nvSpPr>
        <p:spPr>
          <a:xfrm>
            <a:off x="5484971" y="584200"/>
            <a:ext cx="6094413" cy="5588000"/>
          </a:xfrm>
          <a:ln w="12700">
            <a:solidFill>
              <a:schemeClr val="bg1">
                <a:lumMod val="75000"/>
                <a:lumOff val="25000"/>
              </a:schemeClr>
            </a:solidFill>
            <a:miter lim="800000"/>
          </a:ln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5" name="Espace réservé de la date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3A062DC-0105-4F9F-A044-685FE230AA2E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6" name="Espace réservé du pied de page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7" name="Espace réservé du numéro de diapositive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4932" y="6504978"/>
            <a:ext cx="1296376" cy="3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43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100000"/>
                <a:shade val="0"/>
                <a:satMod val="100000"/>
              </a:schemeClr>
            </a:gs>
            <a:gs pos="85000">
              <a:schemeClr val="bg2">
                <a:tint val="100000"/>
                <a:shade val="30000"/>
                <a:satMod val="100000"/>
              </a:schemeClr>
            </a:gs>
            <a:gs pos="100000">
              <a:schemeClr val="bg2">
                <a:shade val="60000"/>
                <a:satMod val="100000"/>
              </a:schemeClr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lignes de gauche"/>
          <p:cNvGrpSpPr/>
          <p:nvPr/>
        </p:nvGrpSpPr>
        <p:grpSpPr>
          <a:xfrm>
            <a:off x="-15870" y="-3174"/>
            <a:ext cx="819993" cy="5229225"/>
            <a:chOff x="-11906" y="-2381"/>
            <a:chExt cx="615155" cy="3921919"/>
          </a:xfrm>
        </p:grpSpPr>
        <p:sp>
          <p:nvSpPr>
            <p:cNvPr id="10" name="Forme libre 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dirty="0"/>
            </a:p>
          </p:txBody>
        </p:sp>
        <p:sp>
          <p:nvSpPr>
            <p:cNvPr id="11" name="Forme libre 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dirty="0"/>
            </a:p>
          </p:txBody>
        </p:sp>
        <p:sp>
          <p:nvSpPr>
            <p:cNvPr id="14" name="Forme libre 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fr-FR" dirty="0"/>
            </a:p>
          </p:txBody>
        </p:sp>
      </p:grpSp>
      <p:sp>
        <p:nvSpPr>
          <p:cNvPr id="2" name="Espace réservé du titre 1"/>
          <p:cNvSpPr>
            <a:spLocks noGrp="1"/>
          </p:cNvSpPr>
          <p:nvPr>
            <p:ph type="title"/>
          </p:nvPr>
        </p:nvSpPr>
        <p:spPr>
          <a:xfrm>
            <a:off x="1218883" y="274637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fr-FR" dirty="0"/>
              <a:t>Modifiez le style du titre</a:t>
            </a:r>
          </a:p>
        </p:txBody>
      </p:sp>
      <p:sp>
        <p:nvSpPr>
          <p:cNvPr id="3" name="Espace réservé du texte 2"/>
          <p:cNvSpPr>
            <a:spLocks noGrp="1"/>
          </p:cNvSpPr>
          <p:nvPr>
            <p:ph type="body" idx="1"/>
          </p:nvPr>
        </p:nvSpPr>
        <p:spPr>
          <a:xfrm>
            <a:off x="1218883" y="1701797"/>
            <a:ext cx="10360501" cy="446227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fr-FR" dirty="0"/>
              <a:t>Modifiez les styles du texte du masque</a:t>
            </a:r>
          </a:p>
          <a:p>
            <a:pPr lvl="1" rtl="0"/>
            <a:r>
              <a:rPr lang="fr-FR" dirty="0"/>
              <a:t>Deuxième niveau</a:t>
            </a:r>
          </a:p>
          <a:p>
            <a:pPr lvl="2" rtl="0"/>
            <a:r>
              <a:rPr lang="fr-FR" dirty="0"/>
              <a:t>Troisième niveau</a:t>
            </a:r>
          </a:p>
          <a:p>
            <a:pPr lvl="3" rtl="0"/>
            <a:r>
              <a:rPr lang="fr-FR" dirty="0"/>
              <a:t>Quatrième niveau</a:t>
            </a:r>
          </a:p>
          <a:p>
            <a:pPr lvl="4" rtl="0"/>
            <a:r>
              <a:rPr lang="fr-FR" dirty="0"/>
              <a:t>Cinquième niveau</a:t>
            </a:r>
          </a:p>
        </p:txBody>
      </p:sp>
      <p:sp>
        <p:nvSpPr>
          <p:cNvPr id="4" name="Espace réservé de la date 3"/>
          <p:cNvSpPr>
            <a:spLocks noGrp="1"/>
          </p:cNvSpPr>
          <p:nvPr>
            <p:ph type="dt" sz="half" idx="2"/>
          </p:nvPr>
        </p:nvSpPr>
        <p:spPr>
          <a:xfrm>
            <a:off x="1218882" y="6356352"/>
            <a:ext cx="223461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CC2AA-4338-4C57-A4D4-F30E8071C370}" type="datetime1">
              <a:rPr lang="fr-FR" smtClean="0"/>
              <a:t>09/07/2024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453501" y="6356352"/>
            <a:ext cx="5281824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3090" y="0"/>
            <a:ext cx="101573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C014DD1E-5D91-48A3-AD6D-45FBA980D106}" type="slidenum">
              <a:rPr lang="fr-FR" smtClean="0"/>
              <a:pPr algn="r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5275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21898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98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3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48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22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97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272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2.xml"/><Relationship Id="rId11" Type="http://schemas.openxmlformats.org/officeDocument/2006/relationships/image" Target="../media/image35.png"/><Relationship Id="rId5" Type="http://schemas.openxmlformats.org/officeDocument/2006/relationships/image" Target="../media/image32.png"/><Relationship Id="rId10" Type="http://schemas.openxmlformats.org/officeDocument/2006/relationships/slide" Target="slide30.xml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3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2.xml"/><Relationship Id="rId11" Type="http://schemas.openxmlformats.org/officeDocument/2006/relationships/image" Target="../media/image35.png"/><Relationship Id="rId5" Type="http://schemas.openxmlformats.org/officeDocument/2006/relationships/image" Target="../media/image37.png"/><Relationship Id="rId10" Type="http://schemas.openxmlformats.org/officeDocument/2006/relationships/slide" Target="slide30.xml"/><Relationship Id="rId4" Type="http://schemas.openxmlformats.org/officeDocument/2006/relationships/image" Target="../media/image39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9.xml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0" Type="http://schemas.openxmlformats.org/officeDocument/2006/relationships/slide" Target="slide28.xml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6.xml"/><Relationship Id="rId5" Type="http://schemas.openxmlformats.org/officeDocument/2006/relationships/image" Target="../media/image55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62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9.xml"/><Relationship Id="rId11" Type="http://schemas.openxmlformats.org/officeDocument/2006/relationships/image" Target="../media/image51.png"/><Relationship Id="rId5" Type="http://schemas.openxmlformats.org/officeDocument/2006/relationships/image" Target="../media/image60.png"/><Relationship Id="rId10" Type="http://schemas.openxmlformats.org/officeDocument/2006/relationships/slide" Target="slide28.xml"/><Relationship Id="rId4" Type="http://schemas.openxmlformats.org/officeDocument/2006/relationships/image" Target="../media/image63.png"/><Relationship Id="rId9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8.png"/><Relationship Id="rId5" Type="http://schemas.openxmlformats.org/officeDocument/2006/relationships/image" Target="../media/image67.webp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7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6" Type="http://schemas.openxmlformats.org/officeDocument/2006/relationships/slide" Target="slide18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6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12" Type="http://schemas.openxmlformats.org/officeDocument/2006/relationships/slide" Target="slide21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png"/><Relationship Id="rId11" Type="http://schemas.openxmlformats.org/officeDocument/2006/relationships/image" Target="../media/image85.png"/><Relationship Id="rId5" Type="http://schemas.openxmlformats.org/officeDocument/2006/relationships/image" Target="../media/image80.png"/><Relationship Id="rId10" Type="http://schemas.openxmlformats.org/officeDocument/2006/relationships/slide" Target="slide16.xml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slide" Target="slide21.xml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12" Type="http://schemas.openxmlformats.org/officeDocument/2006/relationships/image" Target="../media/image5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1.png"/><Relationship Id="rId11" Type="http://schemas.openxmlformats.org/officeDocument/2006/relationships/image" Target="../media/image85.png"/><Relationship Id="rId5" Type="http://schemas.openxmlformats.org/officeDocument/2006/relationships/image" Target="../media/image90.png"/><Relationship Id="rId10" Type="http://schemas.openxmlformats.org/officeDocument/2006/relationships/slide" Target="slide16.xml"/><Relationship Id="rId4" Type="http://schemas.openxmlformats.org/officeDocument/2006/relationships/image" Target="../media/image89.png"/><Relationship Id="rId9" Type="http://schemas.openxmlformats.org/officeDocument/2006/relationships/image" Target="../media/image94.png"/><Relationship Id="rId14" Type="http://schemas.openxmlformats.org/officeDocument/2006/relationships/image" Target="../media/image8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96.png"/><Relationship Id="rId7" Type="http://schemas.openxmlformats.org/officeDocument/2006/relationships/slide" Target="slide21.xm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5.png"/><Relationship Id="rId5" Type="http://schemas.openxmlformats.org/officeDocument/2006/relationships/slide" Target="slide16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7.png"/><Relationship Id="rId7" Type="http://schemas.openxmlformats.org/officeDocument/2006/relationships/slide" Target="slide13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png"/><Relationship Id="rId5" Type="http://schemas.openxmlformats.org/officeDocument/2006/relationships/slide" Target="slide11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01.png"/><Relationship Id="rId7" Type="http://schemas.openxmlformats.org/officeDocument/2006/relationships/image" Target="../media/image104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.png"/><Relationship Id="rId11" Type="http://schemas.openxmlformats.org/officeDocument/2006/relationships/image" Target="../media/image99.png"/><Relationship Id="rId5" Type="http://schemas.openxmlformats.org/officeDocument/2006/relationships/image" Target="../media/image103.png"/><Relationship Id="rId10" Type="http://schemas.openxmlformats.org/officeDocument/2006/relationships/slide" Target="slide13.xml"/><Relationship Id="rId4" Type="http://schemas.openxmlformats.org/officeDocument/2006/relationships/image" Target="../media/image102.png"/><Relationship Id="rId9" Type="http://schemas.openxmlformats.org/officeDocument/2006/relationships/image" Target="../media/image9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9.png"/><Relationship Id="rId5" Type="http://schemas.openxmlformats.org/officeDocument/2006/relationships/slide" Target="slide13.xml"/><Relationship Id="rId4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49796" y="1255"/>
            <a:ext cx="11449272" cy="1411521"/>
          </a:xfrm>
        </p:spPr>
        <p:txBody>
          <a:bodyPr rtlCol="0">
            <a:normAutofit/>
          </a:bodyPr>
          <a:lstStyle/>
          <a:p>
            <a:pPr algn="ctr"/>
            <a:r>
              <a:rPr lang="fr-FR" sz="4000" dirty="0"/>
              <a:t>TP DE RESSOURCES </a:t>
            </a:r>
            <a:r>
              <a:rPr lang="fr-FR" sz="4000" dirty="0" smtClean="0"/>
              <a:t>PRODUCTION-METHODES </a:t>
            </a:r>
            <a:r>
              <a:rPr lang="fr-FR" sz="4000" dirty="0"/>
              <a:t>S1</a:t>
            </a:r>
            <a:r>
              <a:rPr lang="fr-FR" sz="2800" dirty="0"/>
              <a:t/>
            </a:r>
            <a:br>
              <a:rPr lang="fr-FR" sz="2800" dirty="0"/>
            </a:br>
            <a:endParaRPr lang="fr-FR" sz="2800" dirty="0"/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2566020" y="1268760"/>
            <a:ext cx="8735325" cy="1752600"/>
          </a:xfrm>
        </p:spPr>
        <p:txBody>
          <a:bodyPr rtlCol="0"/>
          <a:lstStyle/>
          <a:p>
            <a:pPr rtl="0"/>
            <a:r>
              <a:rPr lang="fr-FR" dirty="0"/>
              <a:t>REALISATION D’UN SUPPORT DE TELEPHONE</a:t>
            </a:r>
          </a:p>
        </p:txBody>
      </p:sp>
      <p:pic>
        <p:nvPicPr>
          <p:cNvPr id="4" name="support_telephone_asm_2021-May-19_05-06-37PM-000_CustomizedView4848879216_mp4">
            <a:hlinkClick r:id="" action="ppaction://media"/>
            <a:extLst>
              <a:ext uri="{FF2B5EF4-FFF2-40B4-BE49-F238E27FC236}">
                <a16:creationId xmlns:a16="http://schemas.microsoft.com/office/drawing/2014/main" id="{49AD73E1-A92C-430B-9553-09956195B8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26060" y="1700808"/>
            <a:ext cx="6528725" cy="4896544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79E4CFE-EEA6-4842-9836-5EC779F30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8" t="3436" r="21493" b="17528"/>
          <a:stretch/>
        </p:blipFill>
        <p:spPr>
          <a:xfrm>
            <a:off x="693812" y="3933056"/>
            <a:ext cx="1584176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3229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10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Entretoise PH10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F212AF5D-6935-4E6E-B397-AAF31503427B}"/>
              </a:ext>
            </a:extLst>
          </p:cNvPr>
          <p:cNvGrpSpPr/>
          <p:nvPr/>
        </p:nvGrpSpPr>
        <p:grpSpPr>
          <a:xfrm>
            <a:off x="-1" y="686639"/>
            <a:ext cx="12188825" cy="5848685"/>
            <a:chOff x="-1" y="686639"/>
            <a:chExt cx="12188825" cy="5848685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1CDA8389-5A6B-4FF4-8F37-604CE22CB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3140968"/>
              <a:ext cx="12188825" cy="3394356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03B753CD-000A-43B9-8E58-629A41671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5860" y="686639"/>
              <a:ext cx="1524000" cy="2081212"/>
            </a:xfrm>
            <a:prstGeom prst="rect">
              <a:avLst/>
            </a:prstGeom>
          </p:spPr>
        </p:pic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20A0C033-0F14-4B04-A1DC-094F933E13E8}"/>
                </a:ext>
              </a:extLst>
            </p:cNvPr>
            <p:cNvSpPr/>
            <p:nvPr/>
          </p:nvSpPr>
          <p:spPr>
            <a:xfrm>
              <a:off x="1197868" y="764704"/>
              <a:ext cx="1374068" cy="360040"/>
            </a:xfrm>
            <a:prstGeom prst="round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  <p:cxnSp>
          <p:nvCxnSpPr>
            <p:cNvPr id="15" name="Connecteur droit avec flèche 14">
              <a:extLst>
                <a:ext uri="{FF2B5EF4-FFF2-40B4-BE49-F238E27FC236}">
                  <a16:creationId xmlns:a16="http://schemas.microsoft.com/office/drawing/2014/main" id="{2022D961-0FF4-49F2-95F6-38A70D868A0A}"/>
                </a:ext>
              </a:extLst>
            </p:cNvPr>
            <p:cNvCxnSpPr/>
            <p:nvPr/>
          </p:nvCxnSpPr>
          <p:spPr>
            <a:xfrm>
              <a:off x="2494012" y="1124744"/>
              <a:ext cx="2520280" cy="2016224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F6C7DBFE-9B29-494F-BE54-E6BFEC5ED3F8}"/>
              </a:ext>
            </a:extLst>
          </p:cNvPr>
          <p:cNvSpPr/>
          <p:nvPr/>
        </p:nvSpPr>
        <p:spPr>
          <a:xfrm>
            <a:off x="5518348" y="3356992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4A6005-AFAD-4047-9658-1E650337668D}"/>
              </a:ext>
            </a:extLst>
          </p:cNvPr>
          <p:cNvSpPr/>
          <p:nvPr/>
        </p:nvSpPr>
        <p:spPr>
          <a:xfrm>
            <a:off x="5302324" y="3941440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F327B3-3C51-4184-829F-F919DF073D91}"/>
              </a:ext>
            </a:extLst>
          </p:cNvPr>
          <p:cNvSpPr/>
          <p:nvPr/>
        </p:nvSpPr>
        <p:spPr>
          <a:xfrm>
            <a:off x="5878388" y="5238382"/>
            <a:ext cx="17281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7D4A43A-2567-47F3-91A3-AE0B23EE34F9}"/>
              </a:ext>
            </a:extLst>
          </p:cNvPr>
          <p:cNvSpPr/>
          <p:nvPr/>
        </p:nvSpPr>
        <p:spPr>
          <a:xfrm>
            <a:off x="10414892" y="5238382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03B1639-CDC0-43B4-ACD9-C06E8E99AF9F}"/>
              </a:ext>
            </a:extLst>
          </p:cNvPr>
          <p:cNvSpPr/>
          <p:nvPr/>
        </p:nvSpPr>
        <p:spPr>
          <a:xfrm>
            <a:off x="3070076" y="5877272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9CA360B-3691-49DB-B1AF-45E0390042C9}"/>
              </a:ext>
            </a:extLst>
          </p:cNvPr>
          <p:cNvSpPr/>
          <p:nvPr/>
        </p:nvSpPr>
        <p:spPr>
          <a:xfrm>
            <a:off x="8470676" y="5877272"/>
            <a:ext cx="36004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262614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11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563137" y="-79603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Entretoise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3B753CD-000A-43B9-8E58-629A41671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2081212"/>
          </a:xfrm>
          <a:prstGeom prst="rect">
            <a:avLst/>
          </a:prstGeom>
        </p:spPr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0A0C033-0F14-4B04-A1DC-094F933E13E8}"/>
              </a:ext>
            </a:extLst>
          </p:cNvPr>
          <p:cNvSpPr/>
          <p:nvPr/>
        </p:nvSpPr>
        <p:spPr>
          <a:xfrm>
            <a:off x="74966" y="467536"/>
            <a:ext cx="1374068" cy="87323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2D961-0FF4-49F2-95F6-38A70D868A0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1449034" y="904152"/>
            <a:ext cx="783232" cy="5086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F6BC44A5-E8B3-40E1-A63E-8B7B3EDDAA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2266" y="0"/>
            <a:ext cx="7807984" cy="384702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7C77BDD-C44E-4144-B8C9-6E44DC074F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049" y="3847024"/>
            <a:ext cx="8902725" cy="3010976"/>
          </a:xfrm>
          <a:prstGeom prst="rect">
            <a:avLst/>
          </a:prstGeom>
        </p:spPr>
      </p:pic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A79ECB33-20D0-4878-9BE9-323096377315}"/>
              </a:ext>
            </a:extLst>
          </p:cNvPr>
          <p:cNvSpPr/>
          <p:nvPr/>
        </p:nvSpPr>
        <p:spPr>
          <a:xfrm>
            <a:off x="46279" y="1470556"/>
            <a:ext cx="1374068" cy="51319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38D14E3B-972C-4FBE-92B9-FD140ECF40A8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733313" y="1983748"/>
            <a:ext cx="909736" cy="1877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0A980-9C02-428E-9273-AD011CF2A6F9}"/>
              </a:ext>
            </a:extLst>
          </p:cNvPr>
          <p:cNvSpPr/>
          <p:nvPr/>
        </p:nvSpPr>
        <p:spPr>
          <a:xfrm>
            <a:off x="1701924" y="4437112"/>
            <a:ext cx="1584176" cy="43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C2D6D2-58AA-4F9F-8026-791C2CF36A56}"/>
              </a:ext>
            </a:extLst>
          </p:cNvPr>
          <p:cNvSpPr/>
          <p:nvPr/>
        </p:nvSpPr>
        <p:spPr>
          <a:xfrm>
            <a:off x="1699998" y="4921464"/>
            <a:ext cx="1584176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69FA57-BABE-450A-AA2D-F2FC4B1FE706}"/>
              </a:ext>
            </a:extLst>
          </p:cNvPr>
          <p:cNvSpPr/>
          <p:nvPr/>
        </p:nvSpPr>
        <p:spPr>
          <a:xfrm>
            <a:off x="1699998" y="5326560"/>
            <a:ext cx="1584176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54F657-EB77-4522-A2BE-DC29E2E1F01A}"/>
              </a:ext>
            </a:extLst>
          </p:cNvPr>
          <p:cNvSpPr/>
          <p:nvPr/>
        </p:nvSpPr>
        <p:spPr>
          <a:xfrm>
            <a:off x="1773931" y="5710300"/>
            <a:ext cx="1510243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8667471-E574-45D3-BE60-B7DDA52050E3}"/>
              </a:ext>
            </a:extLst>
          </p:cNvPr>
          <p:cNvSpPr/>
          <p:nvPr/>
        </p:nvSpPr>
        <p:spPr>
          <a:xfrm>
            <a:off x="1699999" y="6068848"/>
            <a:ext cx="1584176" cy="332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FEBDE96-982E-4D82-BA3A-E81FBB58B629}"/>
              </a:ext>
            </a:extLst>
          </p:cNvPr>
          <p:cNvSpPr/>
          <p:nvPr/>
        </p:nvSpPr>
        <p:spPr>
          <a:xfrm>
            <a:off x="1699998" y="6453336"/>
            <a:ext cx="1584176" cy="3523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F4ABDF9-39E9-4706-BB56-BEBD0FFECB51}"/>
              </a:ext>
            </a:extLst>
          </p:cNvPr>
          <p:cNvSpPr/>
          <p:nvPr/>
        </p:nvSpPr>
        <p:spPr>
          <a:xfrm>
            <a:off x="3341123" y="4437112"/>
            <a:ext cx="1385137" cy="43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CE2A77-8881-47E4-8272-A9C6E76BE29E}"/>
              </a:ext>
            </a:extLst>
          </p:cNvPr>
          <p:cNvSpPr/>
          <p:nvPr/>
        </p:nvSpPr>
        <p:spPr>
          <a:xfrm>
            <a:off x="3339197" y="4921464"/>
            <a:ext cx="1385137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320967-CEA4-428E-8F30-96DDAB1FB986}"/>
              </a:ext>
            </a:extLst>
          </p:cNvPr>
          <p:cNvSpPr/>
          <p:nvPr/>
        </p:nvSpPr>
        <p:spPr>
          <a:xfrm>
            <a:off x="3339197" y="5326560"/>
            <a:ext cx="1385137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0FD9BB-8A43-4B63-8459-A242F5B31084}"/>
              </a:ext>
            </a:extLst>
          </p:cNvPr>
          <p:cNvSpPr/>
          <p:nvPr/>
        </p:nvSpPr>
        <p:spPr>
          <a:xfrm>
            <a:off x="3413130" y="5710300"/>
            <a:ext cx="1320493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368E079-6D48-4ED9-A2B9-D2687A2B9422}"/>
              </a:ext>
            </a:extLst>
          </p:cNvPr>
          <p:cNvSpPr/>
          <p:nvPr/>
        </p:nvSpPr>
        <p:spPr>
          <a:xfrm>
            <a:off x="3339198" y="6068848"/>
            <a:ext cx="1385137" cy="332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1C65C62-AC0F-498F-B046-AEEEAE035B07}"/>
              </a:ext>
            </a:extLst>
          </p:cNvPr>
          <p:cNvSpPr/>
          <p:nvPr/>
        </p:nvSpPr>
        <p:spPr>
          <a:xfrm>
            <a:off x="3341123" y="6453336"/>
            <a:ext cx="1385137" cy="3523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1D9E721-DADA-4A84-9279-7E9B197F74F9}"/>
              </a:ext>
            </a:extLst>
          </p:cNvPr>
          <p:cNvSpPr/>
          <p:nvPr/>
        </p:nvSpPr>
        <p:spPr>
          <a:xfrm>
            <a:off x="4941501" y="4437112"/>
            <a:ext cx="432831" cy="43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DBB2D-4F73-4282-9350-E0386E31680B}"/>
              </a:ext>
            </a:extLst>
          </p:cNvPr>
          <p:cNvSpPr/>
          <p:nvPr/>
        </p:nvSpPr>
        <p:spPr>
          <a:xfrm>
            <a:off x="4939575" y="4921464"/>
            <a:ext cx="432831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2FF9AF0-4482-4BDF-9DE4-5A054166F6BA}"/>
              </a:ext>
            </a:extLst>
          </p:cNvPr>
          <p:cNvSpPr/>
          <p:nvPr/>
        </p:nvSpPr>
        <p:spPr>
          <a:xfrm>
            <a:off x="4939575" y="5326560"/>
            <a:ext cx="432831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52D17E4-8FA0-4D8A-AA6E-02B998536BA2}"/>
              </a:ext>
            </a:extLst>
          </p:cNvPr>
          <p:cNvSpPr/>
          <p:nvPr/>
        </p:nvSpPr>
        <p:spPr>
          <a:xfrm>
            <a:off x="5013508" y="5710300"/>
            <a:ext cx="412631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9E0A4CD-746C-4995-AF33-7014AE069375}"/>
              </a:ext>
            </a:extLst>
          </p:cNvPr>
          <p:cNvSpPr/>
          <p:nvPr/>
        </p:nvSpPr>
        <p:spPr>
          <a:xfrm>
            <a:off x="4939576" y="6068848"/>
            <a:ext cx="432831" cy="332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96E402C-8479-4F79-B7A9-5625305FCD0D}"/>
              </a:ext>
            </a:extLst>
          </p:cNvPr>
          <p:cNvSpPr/>
          <p:nvPr/>
        </p:nvSpPr>
        <p:spPr>
          <a:xfrm>
            <a:off x="4941501" y="6453336"/>
            <a:ext cx="432831" cy="3523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E475D8A-3506-407D-83CF-9A60E4E71636}"/>
              </a:ext>
            </a:extLst>
          </p:cNvPr>
          <p:cNvSpPr/>
          <p:nvPr/>
        </p:nvSpPr>
        <p:spPr>
          <a:xfrm>
            <a:off x="5518348" y="4485306"/>
            <a:ext cx="504056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F7DA125-C8D0-4827-89D3-4C6C2B2DB534}"/>
              </a:ext>
            </a:extLst>
          </p:cNvPr>
          <p:cNvSpPr/>
          <p:nvPr/>
        </p:nvSpPr>
        <p:spPr>
          <a:xfrm>
            <a:off x="5516422" y="4969658"/>
            <a:ext cx="504056" cy="25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2B1270A-1425-4D21-9EBA-C50ABAC0141A}"/>
              </a:ext>
            </a:extLst>
          </p:cNvPr>
          <p:cNvSpPr/>
          <p:nvPr/>
        </p:nvSpPr>
        <p:spPr>
          <a:xfrm>
            <a:off x="5516422" y="5374754"/>
            <a:ext cx="504056" cy="214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F1E1D5F-CCD8-4693-A803-384A2D7820B4}"/>
              </a:ext>
            </a:extLst>
          </p:cNvPr>
          <p:cNvSpPr/>
          <p:nvPr/>
        </p:nvSpPr>
        <p:spPr>
          <a:xfrm>
            <a:off x="5515977" y="5755897"/>
            <a:ext cx="480532" cy="214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2B3576D-A37B-418C-82DD-1D3B93C8E661}"/>
              </a:ext>
            </a:extLst>
          </p:cNvPr>
          <p:cNvSpPr/>
          <p:nvPr/>
        </p:nvSpPr>
        <p:spPr>
          <a:xfrm>
            <a:off x="5547590" y="6103919"/>
            <a:ext cx="504056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0C530B0-608F-447C-B369-975A9499356D}"/>
              </a:ext>
            </a:extLst>
          </p:cNvPr>
          <p:cNvSpPr/>
          <p:nvPr/>
        </p:nvSpPr>
        <p:spPr>
          <a:xfrm>
            <a:off x="5518348" y="6501530"/>
            <a:ext cx="504056" cy="25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5D6D89F-23D5-421B-9606-50BC127A781C}"/>
              </a:ext>
            </a:extLst>
          </p:cNvPr>
          <p:cNvSpPr/>
          <p:nvPr/>
        </p:nvSpPr>
        <p:spPr>
          <a:xfrm>
            <a:off x="6139104" y="4472183"/>
            <a:ext cx="504056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1CEF9C9-8058-46B5-A5A3-365111B57E80}"/>
              </a:ext>
            </a:extLst>
          </p:cNvPr>
          <p:cNvSpPr/>
          <p:nvPr/>
        </p:nvSpPr>
        <p:spPr>
          <a:xfrm>
            <a:off x="6154125" y="4917910"/>
            <a:ext cx="504056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2D28ECA-6778-4728-BE66-4EE2205BA583}"/>
              </a:ext>
            </a:extLst>
          </p:cNvPr>
          <p:cNvSpPr/>
          <p:nvPr/>
        </p:nvSpPr>
        <p:spPr>
          <a:xfrm>
            <a:off x="6136258" y="5317805"/>
            <a:ext cx="504056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7A832F5-D3F7-4AF8-B198-9078CB54BC6F}"/>
              </a:ext>
            </a:extLst>
          </p:cNvPr>
          <p:cNvSpPr/>
          <p:nvPr/>
        </p:nvSpPr>
        <p:spPr>
          <a:xfrm>
            <a:off x="6177649" y="5728873"/>
            <a:ext cx="480532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8A70E19-9EF2-423B-91DC-805068DF754E}"/>
              </a:ext>
            </a:extLst>
          </p:cNvPr>
          <p:cNvSpPr/>
          <p:nvPr/>
        </p:nvSpPr>
        <p:spPr>
          <a:xfrm>
            <a:off x="6137179" y="6103919"/>
            <a:ext cx="504056" cy="279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67AA8C6-2FBE-4FE8-B4CC-50109D1E8361}"/>
              </a:ext>
            </a:extLst>
          </p:cNvPr>
          <p:cNvSpPr/>
          <p:nvPr/>
        </p:nvSpPr>
        <p:spPr>
          <a:xfrm>
            <a:off x="6139104" y="6488407"/>
            <a:ext cx="504056" cy="279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2E8784E-20F2-4339-B95D-D5E6C4C09FE8}"/>
              </a:ext>
            </a:extLst>
          </p:cNvPr>
          <p:cNvSpPr/>
          <p:nvPr/>
        </p:nvSpPr>
        <p:spPr>
          <a:xfrm>
            <a:off x="9286417" y="4437112"/>
            <a:ext cx="504056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2D21415-56AE-4BF5-AF41-3C676AED24C9}"/>
              </a:ext>
            </a:extLst>
          </p:cNvPr>
          <p:cNvSpPr/>
          <p:nvPr/>
        </p:nvSpPr>
        <p:spPr>
          <a:xfrm>
            <a:off x="9324962" y="5693802"/>
            <a:ext cx="480532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60" name="Image 59">
            <a:hlinkClick r:id="rId6" action="ppaction://hlinksldjump"/>
            <a:extLst>
              <a:ext uri="{FF2B5EF4-FFF2-40B4-BE49-F238E27FC236}">
                <a16:creationId xmlns:a16="http://schemas.microsoft.com/office/drawing/2014/main" id="{4CD89964-DEE4-4B40-9094-ECB15701F6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61171" y="182562"/>
            <a:ext cx="1473173" cy="1450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2" name="Image 61">
            <a:hlinkClick r:id="rId8" action="ppaction://hlinksldjump"/>
            <a:extLst>
              <a:ext uri="{FF2B5EF4-FFF2-40B4-BE49-F238E27FC236}">
                <a16:creationId xmlns:a16="http://schemas.microsoft.com/office/drawing/2014/main" id="{D7113691-BD49-49A8-AB41-9CBC9604C3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09642" y="1718310"/>
            <a:ext cx="1834338" cy="10201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3" name="Image 62">
            <a:hlinkClick r:id="rId10" action="ppaction://hlinksldjump"/>
            <a:extLst>
              <a:ext uri="{FF2B5EF4-FFF2-40B4-BE49-F238E27FC236}">
                <a16:creationId xmlns:a16="http://schemas.microsoft.com/office/drawing/2014/main" id="{8C75998F-293C-426A-8495-A877C84B482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629467" y="2823763"/>
            <a:ext cx="1472596" cy="1104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61" name="ZoneTexte 60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</a:rPr>
              <a:t>Entretoise PH10</a:t>
            </a:r>
          </a:p>
        </p:txBody>
      </p:sp>
    </p:spTree>
    <p:extLst>
      <p:ext uri="{BB962C8B-B14F-4D97-AF65-F5344CB8AC3E}">
        <p14:creationId xmlns:p14="http://schemas.microsoft.com/office/powerpoint/2010/main" val="233478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FC69C41-CCD6-4A4E-B640-68EC983F0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40" y="2996952"/>
            <a:ext cx="12188825" cy="354972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EB53DFE-1DE0-4FFB-8655-5360EF2658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587" y="764704"/>
            <a:ext cx="1340546" cy="1934145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12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Entretoise PH20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0A0C033-0F14-4B04-A1DC-094F933E13E8}"/>
              </a:ext>
            </a:extLst>
          </p:cNvPr>
          <p:cNvSpPr/>
          <p:nvPr/>
        </p:nvSpPr>
        <p:spPr>
          <a:xfrm>
            <a:off x="1197868" y="764704"/>
            <a:ext cx="1374068" cy="36004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2D961-0FF4-49F2-95F6-38A70D868A0A}"/>
              </a:ext>
            </a:extLst>
          </p:cNvPr>
          <p:cNvCxnSpPr/>
          <p:nvPr/>
        </p:nvCxnSpPr>
        <p:spPr>
          <a:xfrm>
            <a:off x="2494012" y="1124744"/>
            <a:ext cx="2520280" cy="20162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6C7DBFE-9B29-494F-BE54-E6BFEC5ED3F8}"/>
              </a:ext>
            </a:extLst>
          </p:cNvPr>
          <p:cNvSpPr/>
          <p:nvPr/>
        </p:nvSpPr>
        <p:spPr>
          <a:xfrm>
            <a:off x="5518348" y="3356992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4A6005-AFAD-4047-9658-1E650337668D}"/>
              </a:ext>
            </a:extLst>
          </p:cNvPr>
          <p:cNvSpPr/>
          <p:nvPr/>
        </p:nvSpPr>
        <p:spPr>
          <a:xfrm>
            <a:off x="5302324" y="3941440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F327B3-3C51-4184-829F-F919DF073D91}"/>
              </a:ext>
            </a:extLst>
          </p:cNvPr>
          <p:cNvSpPr/>
          <p:nvPr/>
        </p:nvSpPr>
        <p:spPr>
          <a:xfrm>
            <a:off x="5878388" y="5238382"/>
            <a:ext cx="17281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7D4A43A-2567-47F3-91A3-AE0B23EE34F9}"/>
              </a:ext>
            </a:extLst>
          </p:cNvPr>
          <p:cNvSpPr/>
          <p:nvPr/>
        </p:nvSpPr>
        <p:spPr>
          <a:xfrm>
            <a:off x="10414892" y="5238382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03B1639-CDC0-43B4-ACD9-C06E8E99AF9F}"/>
              </a:ext>
            </a:extLst>
          </p:cNvPr>
          <p:cNvSpPr/>
          <p:nvPr/>
        </p:nvSpPr>
        <p:spPr>
          <a:xfrm>
            <a:off x="3070076" y="5877272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9CA360B-3691-49DB-B1AF-45E0390042C9}"/>
              </a:ext>
            </a:extLst>
          </p:cNvPr>
          <p:cNvSpPr/>
          <p:nvPr/>
        </p:nvSpPr>
        <p:spPr>
          <a:xfrm>
            <a:off x="8470676" y="5877272"/>
            <a:ext cx="36004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99150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78DB76D-F747-42E5-B4F3-59BBB33B1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21634"/>
            <a:ext cx="12188825" cy="252574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2FF2DDD-A783-471E-AAB5-E661482A7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945" y="34841"/>
            <a:ext cx="7294835" cy="4273306"/>
          </a:xfrm>
          <a:prstGeom prst="rect">
            <a:avLst/>
          </a:prstGeom>
        </p:spPr>
      </p:pic>
      <p:pic>
        <p:nvPicPr>
          <p:cNvPr id="61" name="Image 60">
            <a:extLst>
              <a:ext uri="{FF2B5EF4-FFF2-40B4-BE49-F238E27FC236}">
                <a16:creationId xmlns:a16="http://schemas.microsoft.com/office/drawing/2014/main" id="{08EDC8ED-5383-4CC6-B3F2-73A576230B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09" y="34840"/>
            <a:ext cx="1340546" cy="1934145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13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563137" y="-79603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Entretoise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0A0C033-0F14-4B04-A1DC-094F933E13E8}"/>
              </a:ext>
            </a:extLst>
          </p:cNvPr>
          <p:cNvSpPr/>
          <p:nvPr/>
        </p:nvSpPr>
        <p:spPr>
          <a:xfrm>
            <a:off x="74966" y="467536"/>
            <a:ext cx="1374068" cy="87323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2D961-0FF4-49F2-95F6-38A70D868A0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1449034" y="904152"/>
            <a:ext cx="783232" cy="5086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A79ECB33-20D0-4878-9BE9-323096377315}"/>
              </a:ext>
            </a:extLst>
          </p:cNvPr>
          <p:cNvSpPr/>
          <p:nvPr/>
        </p:nvSpPr>
        <p:spPr>
          <a:xfrm>
            <a:off x="46279" y="1470556"/>
            <a:ext cx="1374068" cy="51319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38D14E3B-972C-4FBE-92B9-FD140ECF40A8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733313" y="1983748"/>
            <a:ext cx="968611" cy="233788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0A980-9C02-428E-9273-AD011CF2A6F9}"/>
              </a:ext>
            </a:extLst>
          </p:cNvPr>
          <p:cNvSpPr/>
          <p:nvPr/>
        </p:nvSpPr>
        <p:spPr>
          <a:xfrm>
            <a:off x="221351" y="5171420"/>
            <a:ext cx="1890593" cy="5588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C2D6D2-58AA-4F9F-8026-791C2CF36A56}"/>
              </a:ext>
            </a:extLst>
          </p:cNvPr>
          <p:cNvSpPr/>
          <p:nvPr/>
        </p:nvSpPr>
        <p:spPr>
          <a:xfrm>
            <a:off x="165617" y="5829092"/>
            <a:ext cx="2037702" cy="4006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69FA57-BABE-450A-AA2D-F2FC4B1FE706}"/>
              </a:ext>
            </a:extLst>
          </p:cNvPr>
          <p:cNvSpPr/>
          <p:nvPr/>
        </p:nvSpPr>
        <p:spPr>
          <a:xfrm>
            <a:off x="2333294" y="5278824"/>
            <a:ext cx="1744893" cy="3824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54F657-EB77-4522-A2BE-DC29E2E1F01A}"/>
              </a:ext>
            </a:extLst>
          </p:cNvPr>
          <p:cNvSpPr/>
          <p:nvPr/>
        </p:nvSpPr>
        <p:spPr>
          <a:xfrm>
            <a:off x="2355319" y="5795790"/>
            <a:ext cx="1866885" cy="4339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8667471-E574-45D3-BE60-B7DDA52050E3}"/>
              </a:ext>
            </a:extLst>
          </p:cNvPr>
          <p:cNvSpPr/>
          <p:nvPr/>
        </p:nvSpPr>
        <p:spPr>
          <a:xfrm>
            <a:off x="4568904" y="5284764"/>
            <a:ext cx="517396" cy="3764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FEBDE96-982E-4D82-BA3A-E81FBB58B629}"/>
              </a:ext>
            </a:extLst>
          </p:cNvPr>
          <p:cNvSpPr/>
          <p:nvPr/>
        </p:nvSpPr>
        <p:spPr>
          <a:xfrm>
            <a:off x="4536115" y="5832705"/>
            <a:ext cx="576064" cy="3970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F4ABDF9-39E9-4706-BB56-BEBD0FFECB51}"/>
              </a:ext>
            </a:extLst>
          </p:cNvPr>
          <p:cNvSpPr/>
          <p:nvPr/>
        </p:nvSpPr>
        <p:spPr>
          <a:xfrm>
            <a:off x="5309729" y="5229200"/>
            <a:ext cx="640668" cy="5010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CE2A77-8881-47E4-8272-A9C6E76BE29E}"/>
              </a:ext>
            </a:extLst>
          </p:cNvPr>
          <p:cNvSpPr/>
          <p:nvPr/>
        </p:nvSpPr>
        <p:spPr>
          <a:xfrm>
            <a:off x="5257828" y="5865900"/>
            <a:ext cx="692569" cy="3249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320967-CEA4-428E-8F30-96DDAB1FB986}"/>
              </a:ext>
            </a:extLst>
          </p:cNvPr>
          <p:cNvSpPr/>
          <p:nvPr/>
        </p:nvSpPr>
        <p:spPr>
          <a:xfrm>
            <a:off x="6173826" y="5277682"/>
            <a:ext cx="505337" cy="3835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0FD9BB-8A43-4B63-8459-A242F5B31084}"/>
              </a:ext>
            </a:extLst>
          </p:cNvPr>
          <p:cNvSpPr/>
          <p:nvPr/>
        </p:nvSpPr>
        <p:spPr>
          <a:xfrm>
            <a:off x="6104053" y="5835565"/>
            <a:ext cx="692569" cy="341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60" name="Image 59">
            <a:hlinkClick r:id="rId6" action="ppaction://hlinksldjump"/>
            <a:extLst>
              <a:ext uri="{FF2B5EF4-FFF2-40B4-BE49-F238E27FC236}">
                <a16:creationId xmlns:a16="http://schemas.microsoft.com/office/drawing/2014/main" id="{4CD89964-DEE4-4B40-9094-ECB15701F6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31488" y="36775"/>
            <a:ext cx="1473173" cy="1450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2" name="Image 61">
            <a:hlinkClick r:id="rId8" action="ppaction://hlinksldjump"/>
            <a:extLst>
              <a:ext uri="{FF2B5EF4-FFF2-40B4-BE49-F238E27FC236}">
                <a16:creationId xmlns:a16="http://schemas.microsoft.com/office/drawing/2014/main" id="{941D8C02-9556-40C7-B683-DF94A90DFA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50905" y="1485830"/>
            <a:ext cx="1834338" cy="10201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3" name="Image 62">
            <a:hlinkClick r:id="rId10" action="ppaction://hlinksldjump"/>
            <a:extLst>
              <a:ext uri="{FF2B5EF4-FFF2-40B4-BE49-F238E27FC236}">
                <a16:creationId xmlns:a16="http://schemas.microsoft.com/office/drawing/2014/main" id="{AB352047-68E9-48EC-A955-336EF7F2A52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08361" y="2611008"/>
            <a:ext cx="1472596" cy="1104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</a:rPr>
              <a:t>Entretoise PH20</a:t>
            </a:r>
          </a:p>
        </p:txBody>
      </p:sp>
    </p:spTree>
    <p:extLst>
      <p:ext uri="{BB962C8B-B14F-4D97-AF65-F5344CB8AC3E}">
        <p14:creationId xmlns:p14="http://schemas.microsoft.com/office/powerpoint/2010/main" val="270275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14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Vis épaulée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46E8680-7DAD-4A22-9ACE-0F0F20F54F47}"/>
              </a:ext>
            </a:extLst>
          </p:cNvPr>
          <p:cNvSpPr txBox="1"/>
          <p:nvPr/>
        </p:nvSpPr>
        <p:spPr>
          <a:xfrm>
            <a:off x="4480157" y="1006095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Gamme usinage sur machines CN:</a:t>
            </a:r>
          </a:p>
          <a:p>
            <a:r>
              <a:rPr lang="fr-FR" sz="2800" dirty="0" smtClean="0"/>
              <a:t>	</a:t>
            </a:r>
            <a:r>
              <a:rPr lang="fr-FR" sz="2800" b="1" i="1" dirty="0" smtClean="0"/>
              <a:t>Combien </a:t>
            </a:r>
            <a:r>
              <a:rPr lang="fr-FR" sz="2800" b="1" i="1" dirty="0"/>
              <a:t>de phases, quel brut?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E185562-2CFC-4F9A-9CFB-744B26453A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14"/>
          <a:stretch/>
        </p:blipFill>
        <p:spPr>
          <a:xfrm>
            <a:off x="252728" y="182561"/>
            <a:ext cx="4018877" cy="411619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C918B6F-594D-4B02-88A3-D9A3AC837E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5651" y="2483422"/>
            <a:ext cx="4018877" cy="194290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44723E5-D1CB-4E01-B8CD-7357019F6A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436" y="2457549"/>
            <a:ext cx="3012512" cy="194290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1CCA2DF-26E8-4073-9ACC-D8316A39580D}"/>
              </a:ext>
            </a:extLst>
          </p:cNvPr>
          <p:cNvSpPr txBox="1"/>
          <p:nvPr/>
        </p:nvSpPr>
        <p:spPr>
          <a:xfrm>
            <a:off x="4531200" y="1960202"/>
            <a:ext cx="7098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	</a:t>
            </a:r>
            <a:r>
              <a:rPr lang="fr-FR" sz="2800" b="1" i="1" dirty="0" smtClean="0"/>
              <a:t>Orientation </a:t>
            </a:r>
            <a:r>
              <a:rPr lang="fr-FR" sz="2800" b="1" i="1" dirty="0"/>
              <a:t>de la pièce dans le brut?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1BAD96-FE6E-45A1-88D1-AC8FD0FC2B76}"/>
              </a:ext>
            </a:extLst>
          </p:cNvPr>
          <p:cNvSpPr txBox="1"/>
          <p:nvPr/>
        </p:nvSpPr>
        <p:spPr>
          <a:xfrm>
            <a:off x="226435" y="5229200"/>
            <a:ext cx="24220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dirty="0"/>
              <a:t>Comment tenir la pièce?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34A1C51-57E7-454C-B891-281F43B3BF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044" y="4653136"/>
            <a:ext cx="5014293" cy="193741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4458214-F89B-456A-AB96-67EC02A10E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2664" y="4575846"/>
            <a:ext cx="3205120" cy="211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9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4F034C4-0065-4E6B-8E6A-043796BC5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587" y="764704"/>
            <a:ext cx="1354349" cy="196147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E7E634F-1D4A-4B8A-B1A4-9D36DB4CB1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37" y="3140968"/>
            <a:ext cx="12188825" cy="3379855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15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Vis épaulée PH10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0A0C033-0F14-4B04-A1DC-094F933E13E8}"/>
              </a:ext>
            </a:extLst>
          </p:cNvPr>
          <p:cNvSpPr/>
          <p:nvPr/>
        </p:nvSpPr>
        <p:spPr>
          <a:xfrm>
            <a:off x="1197868" y="764704"/>
            <a:ext cx="1374068" cy="36004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2D961-0FF4-49F2-95F6-38A70D868A0A}"/>
              </a:ext>
            </a:extLst>
          </p:cNvPr>
          <p:cNvCxnSpPr/>
          <p:nvPr/>
        </p:nvCxnSpPr>
        <p:spPr>
          <a:xfrm>
            <a:off x="2494012" y="1124744"/>
            <a:ext cx="2520280" cy="20162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6C7DBFE-9B29-494F-BE54-E6BFEC5ED3F8}"/>
              </a:ext>
            </a:extLst>
          </p:cNvPr>
          <p:cNvSpPr/>
          <p:nvPr/>
        </p:nvSpPr>
        <p:spPr>
          <a:xfrm>
            <a:off x="5518348" y="3356992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4A6005-AFAD-4047-9658-1E650337668D}"/>
              </a:ext>
            </a:extLst>
          </p:cNvPr>
          <p:cNvSpPr/>
          <p:nvPr/>
        </p:nvSpPr>
        <p:spPr>
          <a:xfrm>
            <a:off x="5302324" y="3941440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F327B3-3C51-4184-829F-F919DF073D91}"/>
              </a:ext>
            </a:extLst>
          </p:cNvPr>
          <p:cNvSpPr/>
          <p:nvPr/>
        </p:nvSpPr>
        <p:spPr>
          <a:xfrm>
            <a:off x="5878388" y="5238382"/>
            <a:ext cx="17281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7D4A43A-2567-47F3-91A3-AE0B23EE34F9}"/>
              </a:ext>
            </a:extLst>
          </p:cNvPr>
          <p:cNvSpPr/>
          <p:nvPr/>
        </p:nvSpPr>
        <p:spPr>
          <a:xfrm>
            <a:off x="10414892" y="5238382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03B1639-CDC0-43B4-ACD9-C06E8E99AF9F}"/>
              </a:ext>
            </a:extLst>
          </p:cNvPr>
          <p:cNvSpPr/>
          <p:nvPr/>
        </p:nvSpPr>
        <p:spPr>
          <a:xfrm>
            <a:off x="3070076" y="5877272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9CA360B-3691-49DB-B1AF-45E0390042C9}"/>
              </a:ext>
            </a:extLst>
          </p:cNvPr>
          <p:cNvSpPr/>
          <p:nvPr/>
        </p:nvSpPr>
        <p:spPr>
          <a:xfrm>
            <a:off x="8470676" y="5877272"/>
            <a:ext cx="36004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360749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849" y="3758435"/>
            <a:ext cx="8759077" cy="3082766"/>
          </a:xfrm>
          <a:prstGeom prst="rect">
            <a:avLst/>
          </a:prstGeom>
        </p:spPr>
      </p:pic>
      <p:pic>
        <p:nvPicPr>
          <p:cNvPr id="61" name="Image 60">
            <a:extLst>
              <a:ext uri="{FF2B5EF4-FFF2-40B4-BE49-F238E27FC236}">
                <a16:creationId xmlns:a16="http://schemas.microsoft.com/office/drawing/2014/main" id="{7CA179CB-2E88-468B-9E68-5F59AE96A3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25" y="22277"/>
            <a:ext cx="1354349" cy="1961471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16</a:t>
            </a:fld>
            <a:endParaRPr lang="fr-FR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0A0C033-0F14-4B04-A1DC-094F933E13E8}"/>
              </a:ext>
            </a:extLst>
          </p:cNvPr>
          <p:cNvSpPr/>
          <p:nvPr/>
        </p:nvSpPr>
        <p:spPr>
          <a:xfrm>
            <a:off x="74966" y="467536"/>
            <a:ext cx="1374068" cy="87323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2D961-0FF4-49F2-95F6-38A70D868A0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1449034" y="904152"/>
            <a:ext cx="783232" cy="5086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A79ECB33-20D0-4878-9BE9-323096377315}"/>
              </a:ext>
            </a:extLst>
          </p:cNvPr>
          <p:cNvSpPr/>
          <p:nvPr/>
        </p:nvSpPr>
        <p:spPr>
          <a:xfrm>
            <a:off x="46279" y="1470556"/>
            <a:ext cx="1374068" cy="51319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38D14E3B-972C-4FBE-92B9-FD140ECF40A8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733313" y="1983748"/>
            <a:ext cx="909736" cy="18773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0A980-9C02-428E-9273-AD011CF2A6F9}"/>
              </a:ext>
            </a:extLst>
          </p:cNvPr>
          <p:cNvSpPr/>
          <p:nvPr/>
        </p:nvSpPr>
        <p:spPr>
          <a:xfrm>
            <a:off x="1699849" y="4410711"/>
            <a:ext cx="1477356" cy="257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C2D6D2-58AA-4F9F-8026-791C2CF36A56}"/>
              </a:ext>
            </a:extLst>
          </p:cNvPr>
          <p:cNvSpPr/>
          <p:nvPr/>
        </p:nvSpPr>
        <p:spPr>
          <a:xfrm>
            <a:off x="1694592" y="4775845"/>
            <a:ext cx="1447492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69FA57-BABE-450A-AA2D-F2FC4B1FE706}"/>
              </a:ext>
            </a:extLst>
          </p:cNvPr>
          <p:cNvSpPr/>
          <p:nvPr/>
        </p:nvSpPr>
        <p:spPr>
          <a:xfrm>
            <a:off x="1766184" y="5191963"/>
            <a:ext cx="1477356" cy="257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54F657-EB77-4522-A2BE-DC29E2E1F01A}"/>
              </a:ext>
            </a:extLst>
          </p:cNvPr>
          <p:cNvSpPr/>
          <p:nvPr/>
        </p:nvSpPr>
        <p:spPr>
          <a:xfrm>
            <a:off x="1746204" y="5571664"/>
            <a:ext cx="1510243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8667471-E574-45D3-BE60-B7DDA52050E3}"/>
              </a:ext>
            </a:extLst>
          </p:cNvPr>
          <p:cNvSpPr/>
          <p:nvPr/>
        </p:nvSpPr>
        <p:spPr>
          <a:xfrm>
            <a:off x="1760745" y="5928325"/>
            <a:ext cx="1444192" cy="332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FEBDE96-982E-4D82-BA3A-E81FBB58B629}"/>
              </a:ext>
            </a:extLst>
          </p:cNvPr>
          <p:cNvSpPr/>
          <p:nvPr/>
        </p:nvSpPr>
        <p:spPr>
          <a:xfrm>
            <a:off x="1716431" y="6313191"/>
            <a:ext cx="1444192" cy="4187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F4ABDF9-39E9-4706-BB56-BEBD0FFECB51}"/>
              </a:ext>
            </a:extLst>
          </p:cNvPr>
          <p:cNvSpPr/>
          <p:nvPr/>
        </p:nvSpPr>
        <p:spPr>
          <a:xfrm>
            <a:off x="3313217" y="4391773"/>
            <a:ext cx="1375848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CE2A77-8881-47E4-8272-A9C6E76BE29E}"/>
              </a:ext>
            </a:extLst>
          </p:cNvPr>
          <p:cNvSpPr/>
          <p:nvPr/>
        </p:nvSpPr>
        <p:spPr>
          <a:xfrm>
            <a:off x="3303926" y="4788807"/>
            <a:ext cx="1385137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320967-CEA4-428E-8F30-96DDAB1FB986}"/>
              </a:ext>
            </a:extLst>
          </p:cNvPr>
          <p:cNvSpPr/>
          <p:nvPr/>
        </p:nvSpPr>
        <p:spPr>
          <a:xfrm>
            <a:off x="3313217" y="5173530"/>
            <a:ext cx="1385137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0FD9BB-8A43-4B63-8459-A242F5B31084}"/>
              </a:ext>
            </a:extLst>
          </p:cNvPr>
          <p:cNvSpPr/>
          <p:nvPr/>
        </p:nvSpPr>
        <p:spPr>
          <a:xfrm>
            <a:off x="3303926" y="5540955"/>
            <a:ext cx="1320493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368E079-6D48-4ED9-A2B9-D2687A2B9422}"/>
              </a:ext>
            </a:extLst>
          </p:cNvPr>
          <p:cNvSpPr/>
          <p:nvPr/>
        </p:nvSpPr>
        <p:spPr>
          <a:xfrm>
            <a:off x="3329191" y="5926103"/>
            <a:ext cx="1444192" cy="332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1C65C62-AC0F-498F-B046-AEEEAE035B07}"/>
              </a:ext>
            </a:extLst>
          </p:cNvPr>
          <p:cNvSpPr/>
          <p:nvPr/>
        </p:nvSpPr>
        <p:spPr>
          <a:xfrm>
            <a:off x="3301130" y="6355808"/>
            <a:ext cx="1385137" cy="3523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1D9E721-DADA-4A84-9279-7E9B197F74F9}"/>
              </a:ext>
            </a:extLst>
          </p:cNvPr>
          <p:cNvSpPr/>
          <p:nvPr/>
        </p:nvSpPr>
        <p:spPr>
          <a:xfrm>
            <a:off x="4860199" y="4369279"/>
            <a:ext cx="370118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DBB2D-4F73-4282-9350-E0386E31680B}"/>
              </a:ext>
            </a:extLst>
          </p:cNvPr>
          <p:cNvSpPr/>
          <p:nvPr/>
        </p:nvSpPr>
        <p:spPr>
          <a:xfrm>
            <a:off x="4904305" y="4760603"/>
            <a:ext cx="432831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2FF9AF0-4482-4BDF-9DE4-5A054166F6BA}"/>
              </a:ext>
            </a:extLst>
          </p:cNvPr>
          <p:cNvSpPr/>
          <p:nvPr/>
        </p:nvSpPr>
        <p:spPr>
          <a:xfrm>
            <a:off x="4855745" y="5185331"/>
            <a:ext cx="432831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52D17E4-8FA0-4D8A-AA6E-02B998536BA2}"/>
              </a:ext>
            </a:extLst>
          </p:cNvPr>
          <p:cNvSpPr/>
          <p:nvPr/>
        </p:nvSpPr>
        <p:spPr>
          <a:xfrm>
            <a:off x="4881561" y="5567469"/>
            <a:ext cx="412631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9E0A4CD-746C-4995-AF33-7014AE069375}"/>
              </a:ext>
            </a:extLst>
          </p:cNvPr>
          <p:cNvSpPr/>
          <p:nvPr/>
        </p:nvSpPr>
        <p:spPr>
          <a:xfrm>
            <a:off x="5504557" y="5935125"/>
            <a:ext cx="432831" cy="332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96E402C-8479-4F79-B7A9-5625305FCD0D}"/>
              </a:ext>
            </a:extLst>
          </p:cNvPr>
          <p:cNvSpPr/>
          <p:nvPr/>
        </p:nvSpPr>
        <p:spPr>
          <a:xfrm>
            <a:off x="4923110" y="6403413"/>
            <a:ext cx="432831" cy="3523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E475D8A-3506-407D-83CF-9A60E4E71636}"/>
              </a:ext>
            </a:extLst>
          </p:cNvPr>
          <p:cNvSpPr/>
          <p:nvPr/>
        </p:nvSpPr>
        <p:spPr>
          <a:xfrm>
            <a:off x="6055419" y="4422562"/>
            <a:ext cx="504056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F7DA125-C8D0-4827-89D3-4C6C2B2DB534}"/>
              </a:ext>
            </a:extLst>
          </p:cNvPr>
          <p:cNvSpPr/>
          <p:nvPr/>
        </p:nvSpPr>
        <p:spPr>
          <a:xfrm>
            <a:off x="6055419" y="4819250"/>
            <a:ext cx="504056" cy="25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2B1270A-1425-4D21-9EBA-C50ABAC0141A}"/>
              </a:ext>
            </a:extLst>
          </p:cNvPr>
          <p:cNvSpPr/>
          <p:nvPr/>
        </p:nvSpPr>
        <p:spPr>
          <a:xfrm>
            <a:off x="6045197" y="5168194"/>
            <a:ext cx="504056" cy="214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F1E1D5F-CCD8-4693-A803-384A2D7820B4}"/>
              </a:ext>
            </a:extLst>
          </p:cNvPr>
          <p:cNvSpPr/>
          <p:nvPr/>
        </p:nvSpPr>
        <p:spPr>
          <a:xfrm>
            <a:off x="6068721" y="5595772"/>
            <a:ext cx="480532" cy="214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2B3576D-A37B-418C-82DD-1D3B93C8E661}"/>
              </a:ext>
            </a:extLst>
          </p:cNvPr>
          <p:cNvSpPr/>
          <p:nvPr/>
        </p:nvSpPr>
        <p:spPr>
          <a:xfrm>
            <a:off x="6024406" y="5956424"/>
            <a:ext cx="504056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0C530B0-608F-447C-B369-975A9499356D}"/>
              </a:ext>
            </a:extLst>
          </p:cNvPr>
          <p:cNvSpPr/>
          <p:nvPr/>
        </p:nvSpPr>
        <p:spPr>
          <a:xfrm>
            <a:off x="6066479" y="6474012"/>
            <a:ext cx="504056" cy="25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5D6D89F-23D5-421B-9606-50BC127A781C}"/>
              </a:ext>
            </a:extLst>
          </p:cNvPr>
          <p:cNvSpPr/>
          <p:nvPr/>
        </p:nvSpPr>
        <p:spPr>
          <a:xfrm>
            <a:off x="9150346" y="4405464"/>
            <a:ext cx="504056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1CEF9C9-8058-46B5-A5A3-365111B57E80}"/>
              </a:ext>
            </a:extLst>
          </p:cNvPr>
          <p:cNvSpPr/>
          <p:nvPr/>
        </p:nvSpPr>
        <p:spPr>
          <a:xfrm>
            <a:off x="9153778" y="4800713"/>
            <a:ext cx="504056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2D28ECA-6778-4728-BE66-4EE2205BA583}"/>
              </a:ext>
            </a:extLst>
          </p:cNvPr>
          <p:cNvSpPr/>
          <p:nvPr/>
        </p:nvSpPr>
        <p:spPr>
          <a:xfrm>
            <a:off x="9149805" y="5580229"/>
            <a:ext cx="504056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1A7F29-4D5C-4367-9F6D-C173484D16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5293" y="238915"/>
            <a:ext cx="7837663" cy="3561229"/>
          </a:xfrm>
          <a:prstGeom prst="rect">
            <a:avLst/>
          </a:prstGeom>
        </p:spPr>
      </p:pic>
      <p:pic>
        <p:nvPicPr>
          <p:cNvPr id="64" name="Image 63">
            <a:hlinkClick r:id="rId6" action="ppaction://hlinksldjump"/>
            <a:extLst>
              <a:ext uri="{FF2B5EF4-FFF2-40B4-BE49-F238E27FC236}">
                <a16:creationId xmlns:a16="http://schemas.microsoft.com/office/drawing/2014/main" id="{98334C02-29E7-4625-AD3B-E00C0B1862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2920" y="3575205"/>
            <a:ext cx="1247335" cy="13301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5" name="Image 64">
            <a:hlinkClick r:id="rId8" action="ppaction://hlinksldjump"/>
            <a:extLst>
              <a:ext uri="{FF2B5EF4-FFF2-40B4-BE49-F238E27FC236}">
                <a16:creationId xmlns:a16="http://schemas.microsoft.com/office/drawing/2014/main" id="{448AE41E-5D56-474A-BCAD-41E85EED555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600" r="9401"/>
          <a:stretch/>
        </p:blipFill>
        <p:spPr>
          <a:xfrm>
            <a:off x="10775038" y="2263584"/>
            <a:ext cx="1263097" cy="1292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Image 16">
            <a:hlinkClick r:id="rId10" action="ppaction://hlinksldjump"/>
            <a:extLst>
              <a:ext uri="{FF2B5EF4-FFF2-40B4-BE49-F238E27FC236}">
                <a16:creationId xmlns:a16="http://schemas.microsoft.com/office/drawing/2014/main" id="{313CC208-590E-4160-A42D-5A0991160D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82920" y="661243"/>
            <a:ext cx="1247335" cy="1532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55" name="ZoneTexte 54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</a:rPr>
              <a:t>Vis épaulée PH10</a:t>
            </a:r>
          </a:p>
        </p:txBody>
      </p:sp>
    </p:spTree>
    <p:extLst>
      <p:ext uri="{BB962C8B-B14F-4D97-AF65-F5344CB8AC3E}">
        <p14:creationId xmlns:p14="http://schemas.microsoft.com/office/powerpoint/2010/main" val="266359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3DD2D3B2-0AD5-4002-B78D-23EEF60446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" y="3143746"/>
            <a:ext cx="12188825" cy="334351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4B8983F-8C9A-42E1-BC2A-559F93F748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194" y="772431"/>
            <a:ext cx="1325271" cy="192978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17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Vis épaulée PH20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0A0C033-0F14-4B04-A1DC-094F933E13E8}"/>
              </a:ext>
            </a:extLst>
          </p:cNvPr>
          <p:cNvSpPr/>
          <p:nvPr/>
        </p:nvSpPr>
        <p:spPr>
          <a:xfrm>
            <a:off x="1197868" y="764704"/>
            <a:ext cx="1374068" cy="36004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2D961-0FF4-49F2-95F6-38A70D868A0A}"/>
              </a:ext>
            </a:extLst>
          </p:cNvPr>
          <p:cNvCxnSpPr/>
          <p:nvPr/>
        </p:nvCxnSpPr>
        <p:spPr>
          <a:xfrm>
            <a:off x="2494012" y="1124744"/>
            <a:ext cx="2520280" cy="20162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6C7DBFE-9B29-494F-BE54-E6BFEC5ED3F8}"/>
              </a:ext>
            </a:extLst>
          </p:cNvPr>
          <p:cNvSpPr/>
          <p:nvPr/>
        </p:nvSpPr>
        <p:spPr>
          <a:xfrm>
            <a:off x="5446340" y="3356992"/>
            <a:ext cx="208823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4A6005-AFAD-4047-9658-1E650337668D}"/>
              </a:ext>
            </a:extLst>
          </p:cNvPr>
          <p:cNvSpPr/>
          <p:nvPr/>
        </p:nvSpPr>
        <p:spPr>
          <a:xfrm>
            <a:off x="5302324" y="3941440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F327B3-3C51-4184-829F-F919DF073D91}"/>
              </a:ext>
            </a:extLst>
          </p:cNvPr>
          <p:cNvSpPr/>
          <p:nvPr/>
        </p:nvSpPr>
        <p:spPr>
          <a:xfrm>
            <a:off x="5878388" y="5238382"/>
            <a:ext cx="1728192" cy="4948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7D4A43A-2567-47F3-91A3-AE0B23EE34F9}"/>
              </a:ext>
            </a:extLst>
          </p:cNvPr>
          <p:cNvSpPr/>
          <p:nvPr/>
        </p:nvSpPr>
        <p:spPr>
          <a:xfrm>
            <a:off x="10342884" y="5238382"/>
            <a:ext cx="17281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03B1639-CDC0-43B4-ACD9-C06E8E99AF9F}"/>
              </a:ext>
            </a:extLst>
          </p:cNvPr>
          <p:cNvSpPr/>
          <p:nvPr/>
        </p:nvSpPr>
        <p:spPr>
          <a:xfrm>
            <a:off x="3070076" y="5877272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9CA360B-3691-49DB-B1AF-45E0390042C9}"/>
              </a:ext>
            </a:extLst>
          </p:cNvPr>
          <p:cNvSpPr/>
          <p:nvPr/>
        </p:nvSpPr>
        <p:spPr>
          <a:xfrm>
            <a:off x="8470676" y="5877272"/>
            <a:ext cx="36004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230256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7" y="5478718"/>
            <a:ext cx="12100471" cy="1444971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30927DB3-EE86-4966-B3CB-4AFFED31B5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77" y="-7420"/>
            <a:ext cx="1325271" cy="192978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18</a:t>
            </a:fld>
            <a:endParaRPr lang="fr-FR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0A0C033-0F14-4B04-A1DC-094F933E13E8}"/>
              </a:ext>
            </a:extLst>
          </p:cNvPr>
          <p:cNvSpPr/>
          <p:nvPr/>
        </p:nvSpPr>
        <p:spPr>
          <a:xfrm>
            <a:off x="74966" y="365125"/>
            <a:ext cx="1374068" cy="120228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2D961-0FF4-49F2-95F6-38A70D868A0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1449034" y="966269"/>
            <a:ext cx="783232" cy="44650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A79ECB33-20D0-4878-9BE9-323096377315}"/>
              </a:ext>
            </a:extLst>
          </p:cNvPr>
          <p:cNvSpPr/>
          <p:nvPr/>
        </p:nvSpPr>
        <p:spPr>
          <a:xfrm>
            <a:off x="46279" y="1628800"/>
            <a:ext cx="1374068" cy="35494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38D14E3B-972C-4FBE-92B9-FD140ECF40A8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733313" y="1983748"/>
            <a:ext cx="320539" cy="35207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0A980-9C02-428E-9273-AD011CF2A6F9}"/>
              </a:ext>
            </a:extLst>
          </p:cNvPr>
          <p:cNvSpPr/>
          <p:nvPr/>
        </p:nvSpPr>
        <p:spPr>
          <a:xfrm>
            <a:off x="315174" y="6364034"/>
            <a:ext cx="1818798" cy="257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C2D6D2-58AA-4F9F-8026-791C2CF36A56}"/>
              </a:ext>
            </a:extLst>
          </p:cNvPr>
          <p:cNvSpPr/>
          <p:nvPr/>
        </p:nvSpPr>
        <p:spPr>
          <a:xfrm>
            <a:off x="2363332" y="6320922"/>
            <a:ext cx="2002888" cy="4204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69FA57-BABE-450A-AA2D-F2FC4B1FE706}"/>
              </a:ext>
            </a:extLst>
          </p:cNvPr>
          <p:cNvSpPr/>
          <p:nvPr/>
        </p:nvSpPr>
        <p:spPr>
          <a:xfrm>
            <a:off x="4543718" y="6444358"/>
            <a:ext cx="671313" cy="257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54F657-EB77-4522-A2BE-DC29E2E1F01A}"/>
              </a:ext>
            </a:extLst>
          </p:cNvPr>
          <p:cNvSpPr/>
          <p:nvPr/>
        </p:nvSpPr>
        <p:spPr>
          <a:xfrm>
            <a:off x="5359385" y="6425872"/>
            <a:ext cx="735028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8667471-E574-45D3-BE60-B7DDA52050E3}"/>
              </a:ext>
            </a:extLst>
          </p:cNvPr>
          <p:cNvSpPr/>
          <p:nvPr/>
        </p:nvSpPr>
        <p:spPr>
          <a:xfrm>
            <a:off x="6202889" y="6348431"/>
            <a:ext cx="735028" cy="332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FEBDE96-982E-4D82-BA3A-E81FBB58B629}"/>
              </a:ext>
            </a:extLst>
          </p:cNvPr>
          <p:cNvSpPr/>
          <p:nvPr/>
        </p:nvSpPr>
        <p:spPr>
          <a:xfrm>
            <a:off x="7087578" y="6377393"/>
            <a:ext cx="735028" cy="4187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F4ABDF9-39E9-4706-BB56-BEBD0FFECB51}"/>
              </a:ext>
            </a:extLst>
          </p:cNvPr>
          <p:cNvSpPr/>
          <p:nvPr/>
        </p:nvSpPr>
        <p:spPr>
          <a:xfrm>
            <a:off x="8055082" y="6348431"/>
            <a:ext cx="559610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CE2A77-8881-47E4-8272-A9C6E76BE29E}"/>
              </a:ext>
            </a:extLst>
          </p:cNvPr>
          <p:cNvSpPr/>
          <p:nvPr/>
        </p:nvSpPr>
        <p:spPr>
          <a:xfrm>
            <a:off x="8939772" y="6375004"/>
            <a:ext cx="559610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320967-CEA4-428E-8F30-96DDAB1FB986}"/>
              </a:ext>
            </a:extLst>
          </p:cNvPr>
          <p:cNvSpPr/>
          <p:nvPr/>
        </p:nvSpPr>
        <p:spPr>
          <a:xfrm>
            <a:off x="9787953" y="6413054"/>
            <a:ext cx="559611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0FD9BB-8A43-4B63-8459-A242F5B31084}"/>
              </a:ext>
            </a:extLst>
          </p:cNvPr>
          <p:cNvSpPr/>
          <p:nvPr/>
        </p:nvSpPr>
        <p:spPr>
          <a:xfrm>
            <a:off x="10537507" y="6364034"/>
            <a:ext cx="669474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368E079-6D48-4ED9-A2B9-D2687A2B9422}"/>
              </a:ext>
            </a:extLst>
          </p:cNvPr>
          <p:cNvSpPr/>
          <p:nvPr/>
        </p:nvSpPr>
        <p:spPr>
          <a:xfrm>
            <a:off x="11513008" y="6392727"/>
            <a:ext cx="559611" cy="3321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D3E010A-97FD-4D10-91AE-7C5E16B5D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3301" y="-11643"/>
            <a:ext cx="8911102" cy="5463629"/>
          </a:xfrm>
          <a:prstGeom prst="rect">
            <a:avLst/>
          </a:prstGeom>
        </p:spPr>
      </p:pic>
      <p:pic>
        <p:nvPicPr>
          <p:cNvPr id="56" name="Image 55">
            <a:hlinkClick r:id="rId6" action="ppaction://hlinksldjump"/>
            <a:extLst>
              <a:ext uri="{FF2B5EF4-FFF2-40B4-BE49-F238E27FC236}">
                <a16:creationId xmlns:a16="http://schemas.microsoft.com/office/drawing/2014/main" id="{9AE825F0-EA1F-4902-BE3A-9C15E05D0C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72966" y="1447474"/>
            <a:ext cx="972104" cy="991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3036870" y="1863561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</a:rPr>
              <a:t>Vis épaulée PH20</a:t>
            </a:r>
          </a:p>
        </p:txBody>
      </p:sp>
    </p:spTree>
    <p:extLst>
      <p:ext uri="{BB962C8B-B14F-4D97-AF65-F5344CB8AC3E}">
        <p14:creationId xmlns:p14="http://schemas.microsoft.com/office/powerpoint/2010/main" val="280693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19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A9E50DA-CCD5-4634-A0D2-2EBDC7DD1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48" y="173434"/>
            <a:ext cx="3642757" cy="309634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7B5DE0F-325E-46AF-987B-7873BA1C6A95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Reposoir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EF77A20-F366-4695-A921-57E754E87EEB}"/>
              </a:ext>
            </a:extLst>
          </p:cNvPr>
          <p:cNvSpPr txBox="1"/>
          <p:nvPr/>
        </p:nvSpPr>
        <p:spPr>
          <a:xfrm>
            <a:off x="4480157" y="1006095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Gamme usinage sur machines CN:</a:t>
            </a:r>
          </a:p>
          <a:p>
            <a:r>
              <a:rPr lang="fr-FR" sz="2800" dirty="0" smtClean="0"/>
              <a:t>	</a:t>
            </a:r>
            <a:r>
              <a:rPr lang="fr-FR" sz="2800" b="1" i="1" dirty="0" smtClean="0"/>
              <a:t>Combien </a:t>
            </a:r>
            <a:r>
              <a:rPr lang="fr-FR" sz="2800" b="1" i="1" dirty="0"/>
              <a:t>de phases, quel brut?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17EDD8C-A2C4-4836-A7F9-2BD4AA1BDED0}"/>
              </a:ext>
            </a:extLst>
          </p:cNvPr>
          <p:cNvSpPr txBox="1"/>
          <p:nvPr/>
        </p:nvSpPr>
        <p:spPr>
          <a:xfrm>
            <a:off x="4480157" y="1961358"/>
            <a:ext cx="7098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	</a:t>
            </a:r>
            <a:r>
              <a:rPr lang="fr-FR" sz="2800" b="1" i="1" dirty="0" smtClean="0"/>
              <a:t>Orientation </a:t>
            </a:r>
            <a:r>
              <a:rPr lang="fr-FR" sz="2800" b="1" i="1" dirty="0"/>
              <a:t>de la pièce dans le brut?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DAEF121-A0E4-4EEF-BB63-F6E31B5C5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20" y="3565284"/>
            <a:ext cx="5334000" cy="313372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410DD75B-D903-4EA1-9AF8-0B897AB93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681053" y="3532120"/>
            <a:ext cx="58934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41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/>
          <p:cNvSpPr>
            <a:spLocks noGrp="1"/>
          </p:cNvSpPr>
          <p:nvPr>
            <p:ph type="title"/>
          </p:nvPr>
        </p:nvSpPr>
        <p:spPr>
          <a:xfrm>
            <a:off x="1208008" y="116632"/>
            <a:ext cx="10360501" cy="490067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fr-FR" b="1" u="sng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Support d’étude</a:t>
            </a:r>
          </a:p>
        </p:txBody>
      </p:sp>
      <p:pic>
        <p:nvPicPr>
          <p:cNvPr id="8" name="SUPPORT TELEPHONE">
            <a:hlinkClick r:id="" action="ppaction://media"/>
            <a:extLst>
              <a:ext uri="{FF2B5EF4-FFF2-40B4-BE49-F238E27FC236}">
                <a16:creationId xmlns:a16="http://schemas.microsoft.com/office/drawing/2014/main" id="{651ED6C6-79B8-4BEA-9226-140D71B71C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1356" y="821345"/>
            <a:ext cx="10587686" cy="5559983"/>
          </a:xfrm>
          <a:prstGeom prst="rect">
            <a:avLst/>
          </a:prstGeom>
        </p:spPr>
      </p:pic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DB1E6E6-E7BB-407D-813D-FF430DB12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911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03AB4CC-BBEE-4E55-AFCF-6206D7E1ED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157" y="727051"/>
            <a:ext cx="1427779" cy="201622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0AA7CB6-96D4-4339-A9B1-FA46F52C79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235" y="3140968"/>
            <a:ext cx="12247293" cy="3432803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20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Reposoir PH10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0A0C033-0F14-4B04-A1DC-094F933E13E8}"/>
              </a:ext>
            </a:extLst>
          </p:cNvPr>
          <p:cNvSpPr/>
          <p:nvPr/>
        </p:nvSpPr>
        <p:spPr>
          <a:xfrm>
            <a:off x="1197868" y="764704"/>
            <a:ext cx="1374068" cy="36004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2D961-0FF4-49F2-95F6-38A70D868A0A}"/>
              </a:ext>
            </a:extLst>
          </p:cNvPr>
          <p:cNvCxnSpPr/>
          <p:nvPr/>
        </p:nvCxnSpPr>
        <p:spPr>
          <a:xfrm>
            <a:off x="2494012" y="1124744"/>
            <a:ext cx="2520280" cy="20162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6C7DBFE-9B29-494F-BE54-E6BFEC5ED3F8}"/>
              </a:ext>
            </a:extLst>
          </p:cNvPr>
          <p:cNvSpPr/>
          <p:nvPr/>
        </p:nvSpPr>
        <p:spPr>
          <a:xfrm>
            <a:off x="5518348" y="3356992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4A6005-AFAD-4047-9658-1E650337668D}"/>
              </a:ext>
            </a:extLst>
          </p:cNvPr>
          <p:cNvSpPr/>
          <p:nvPr/>
        </p:nvSpPr>
        <p:spPr>
          <a:xfrm>
            <a:off x="5302324" y="3941440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F327B3-3C51-4184-829F-F919DF073D91}"/>
              </a:ext>
            </a:extLst>
          </p:cNvPr>
          <p:cNvSpPr/>
          <p:nvPr/>
        </p:nvSpPr>
        <p:spPr>
          <a:xfrm>
            <a:off x="5878388" y="5238382"/>
            <a:ext cx="172819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7D4A43A-2567-47F3-91A3-AE0B23EE34F9}"/>
              </a:ext>
            </a:extLst>
          </p:cNvPr>
          <p:cNvSpPr/>
          <p:nvPr/>
        </p:nvSpPr>
        <p:spPr>
          <a:xfrm>
            <a:off x="10414892" y="5238382"/>
            <a:ext cx="16561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03B1639-CDC0-43B4-ACD9-C06E8E99AF9F}"/>
              </a:ext>
            </a:extLst>
          </p:cNvPr>
          <p:cNvSpPr/>
          <p:nvPr/>
        </p:nvSpPr>
        <p:spPr>
          <a:xfrm>
            <a:off x="3070076" y="5877272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9CA360B-3691-49DB-B1AF-45E0390042C9}"/>
              </a:ext>
            </a:extLst>
          </p:cNvPr>
          <p:cNvSpPr/>
          <p:nvPr/>
        </p:nvSpPr>
        <p:spPr>
          <a:xfrm>
            <a:off x="8470676" y="5877272"/>
            <a:ext cx="36004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111377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261AEF9-CC65-4041-B723-5FC006FB22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300" y="0"/>
            <a:ext cx="8135111" cy="353220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2266" y="3362986"/>
            <a:ext cx="7604213" cy="3495014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7B214029-56E0-4618-8E05-1F7B1A735F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55" y="20980"/>
            <a:ext cx="1427779" cy="2016224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21</a:t>
            </a:fld>
            <a:endParaRPr lang="fr-FR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0A0C033-0F14-4B04-A1DC-094F933E13E8}"/>
              </a:ext>
            </a:extLst>
          </p:cNvPr>
          <p:cNvSpPr/>
          <p:nvPr/>
        </p:nvSpPr>
        <p:spPr>
          <a:xfrm>
            <a:off x="74966" y="467536"/>
            <a:ext cx="1374068" cy="87323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022D961-0FF4-49F2-95F6-38A70D868A0A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1449034" y="904152"/>
            <a:ext cx="783232" cy="5086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A79ECB33-20D0-4878-9BE9-323096377315}"/>
              </a:ext>
            </a:extLst>
          </p:cNvPr>
          <p:cNvSpPr/>
          <p:nvPr/>
        </p:nvSpPr>
        <p:spPr>
          <a:xfrm>
            <a:off x="46279" y="1470556"/>
            <a:ext cx="1374068" cy="51319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38D14E3B-972C-4FBE-92B9-FD140ECF40A8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733313" y="1983748"/>
            <a:ext cx="1521333" cy="25342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8460A980-9C02-428E-9273-AD011CF2A6F9}"/>
              </a:ext>
            </a:extLst>
          </p:cNvPr>
          <p:cNvSpPr/>
          <p:nvPr/>
        </p:nvSpPr>
        <p:spPr>
          <a:xfrm>
            <a:off x="2328843" y="3912538"/>
            <a:ext cx="1317297" cy="257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C2D6D2-58AA-4F9F-8026-791C2CF36A56}"/>
              </a:ext>
            </a:extLst>
          </p:cNvPr>
          <p:cNvSpPr/>
          <p:nvPr/>
        </p:nvSpPr>
        <p:spPr>
          <a:xfrm>
            <a:off x="2328843" y="4249688"/>
            <a:ext cx="1317297" cy="257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769FA57-BABE-450A-AA2D-F2FC4B1FE706}"/>
              </a:ext>
            </a:extLst>
          </p:cNvPr>
          <p:cNvSpPr/>
          <p:nvPr/>
        </p:nvSpPr>
        <p:spPr>
          <a:xfrm>
            <a:off x="2328843" y="4586838"/>
            <a:ext cx="1245289" cy="257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54F657-EB77-4522-A2BE-DC29E2E1F01A}"/>
              </a:ext>
            </a:extLst>
          </p:cNvPr>
          <p:cNvSpPr/>
          <p:nvPr/>
        </p:nvSpPr>
        <p:spPr>
          <a:xfrm>
            <a:off x="2328843" y="4911310"/>
            <a:ext cx="1245289" cy="23760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8667471-E574-45D3-BE60-B7DDA52050E3}"/>
              </a:ext>
            </a:extLst>
          </p:cNvPr>
          <p:cNvSpPr/>
          <p:nvPr/>
        </p:nvSpPr>
        <p:spPr>
          <a:xfrm>
            <a:off x="2328843" y="5262834"/>
            <a:ext cx="1245289" cy="23760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FEBDE96-982E-4D82-BA3A-E81FBB58B629}"/>
              </a:ext>
            </a:extLst>
          </p:cNvPr>
          <p:cNvSpPr/>
          <p:nvPr/>
        </p:nvSpPr>
        <p:spPr>
          <a:xfrm>
            <a:off x="2344470" y="5595805"/>
            <a:ext cx="1229662" cy="23760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F4ABDF9-39E9-4706-BB56-BEBD0FFECB51}"/>
              </a:ext>
            </a:extLst>
          </p:cNvPr>
          <p:cNvSpPr/>
          <p:nvPr/>
        </p:nvSpPr>
        <p:spPr>
          <a:xfrm>
            <a:off x="2338343" y="5949949"/>
            <a:ext cx="1229662" cy="3303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CE2A77-8881-47E4-8272-A9C6E76BE29E}"/>
              </a:ext>
            </a:extLst>
          </p:cNvPr>
          <p:cNvSpPr/>
          <p:nvPr/>
        </p:nvSpPr>
        <p:spPr>
          <a:xfrm>
            <a:off x="2338344" y="6441189"/>
            <a:ext cx="1229662" cy="3270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320967-CEA4-428E-8F30-96DDAB1FB986}"/>
              </a:ext>
            </a:extLst>
          </p:cNvPr>
          <p:cNvSpPr/>
          <p:nvPr/>
        </p:nvSpPr>
        <p:spPr>
          <a:xfrm>
            <a:off x="3708466" y="3923371"/>
            <a:ext cx="1187527" cy="246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B0FD9BB-8A43-4B63-8459-A242F5B31084}"/>
              </a:ext>
            </a:extLst>
          </p:cNvPr>
          <p:cNvSpPr/>
          <p:nvPr/>
        </p:nvSpPr>
        <p:spPr>
          <a:xfrm>
            <a:off x="3741666" y="4260322"/>
            <a:ext cx="1154328" cy="257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368E079-6D48-4ED9-A2B9-D2687A2B9422}"/>
              </a:ext>
            </a:extLst>
          </p:cNvPr>
          <p:cNvSpPr/>
          <p:nvPr/>
        </p:nvSpPr>
        <p:spPr>
          <a:xfrm>
            <a:off x="3720200" y="4570272"/>
            <a:ext cx="1175793" cy="2742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1C65C62-AC0F-498F-B046-AEEEAE035B07}"/>
              </a:ext>
            </a:extLst>
          </p:cNvPr>
          <p:cNvSpPr/>
          <p:nvPr/>
        </p:nvSpPr>
        <p:spPr>
          <a:xfrm>
            <a:off x="3720201" y="4912848"/>
            <a:ext cx="1108428" cy="295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1D9E721-DADA-4A84-9279-7E9B197F74F9}"/>
              </a:ext>
            </a:extLst>
          </p:cNvPr>
          <p:cNvSpPr/>
          <p:nvPr/>
        </p:nvSpPr>
        <p:spPr>
          <a:xfrm>
            <a:off x="3708466" y="5230890"/>
            <a:ext cx="1245288" cy="295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DBB2D-4F73-4282-9350-E0386E31680B}"/>
              </a:ext>
            </a:extLst>
          </p:cNvPr>
          <p:cNvSpPr/>
          <p:nvPr/>
        </p:nvSpPr>
        <p:spPr>
          <a:xfrm>
            <a:off x="3720200" y="5554807"/>
            <a:ext cx="1229662" cy="295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2FF9AF0-4482-4BDF-9DE4-5A054166F6BA}"/>
              </a:ext>
            </a:extLst>
          </p:cNvPr>
          <p:cNvSpPr/>
          <p:nvPr/>
        </p:nvSpPr>
        <p:spPr>
          <a:xfrm>
            <a:off x="3741666" y="5905189"/>
            <a:ext cx="1154327" cy="4041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52D17E4-8FA0-4D8A-AA6E-02B998536BA2}"/>
              </a:ext>
            </a:extLst>
          </p:cNvPr>
          <p:cNvSpPr/>
          <p:nvPr/>
        </p:nvSpPr>
        <p:spPr>
          <a:xfrm>
            <a:off x="6103238" y="4223760"/>
            <a:ext cx="412631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9E0A4CD-746C-4995-AF33-7014AE069375}"/>
              </a:ext>
            </a:extLst>
          </p:cNvPr>
          <p:cNvSpPr/>
          <p:nvPr/>
        </p:nvSpPr>
        <p:spPr>
          <a:xfrm>
            <a:off x="6093249" y="4613248"/>
            <a:ext cx="412631" cy="23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96E402C-8479-4F79-B7A9-5625305FCD0D}"/>
              </a:ext>
            </a:extLst>
          </p:cNvPr>
          <p:cNvSpPr/>
          <p:nvPr/>
        </p:nvSpPr>
        <p:spPr>
          <a:xfrm>
            <a:off x="6110587" y="4913823"/>
            <a:ext cx="377957" cy="23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E475D8A-3506-407D-83CF-9A60E4E71636}"/>
              </a:ext>
            </a:extLst>
          </p:cNvPr>
          <p:cNvSpPr/>
          <p:nvPr/>
        </p:nvSpPr>
        <p:spPr>
          <a:xfrm>
            <a:off x="5015047" y="3902906"/>
            <a:ext cx="462393" cy="2673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F7DA125-C8D0-4827-89D3-4C6C2B2DB534}"/>
              </a:ext>
            </a:extLst>
          </p:cNvPr>
          <p:cNvSpPr/>
          <p:nvPr/>
        </p:nvSpPr>
        <p:spPr>
          <a:xfrm>
            <a:off x="8795884" y="3917827"/>
            <a:ext cx="425432" cy="25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2B1270A-1425-4D21-9EBA-C50ABAC0141A}"/>
              </a:ext>
            </a:extLst>
          </p:cNvPr>
          <p:cNvSpPr/>
          <p:nvPr/>
        </p:nvSpPr>
        <p:spPr>
          <a:xfrm>
            <a:off x="3697251" y="6389497"/>
            <a:ext cx="1154327" cy="378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F1E1D5F-CCD8-4693-A803-384A2D7820B4}"/>
              </a:ext>
            </a:extLst>
          </p:cNvPr>
          <p:cNvSpPr/>
          <p:nvPr/>
        </p:nvSpPr>
        <p:spPr>
          <a:xfrm>
            <a:off x="8723661" y="4260322"/>
            <a:ext cx="480532" cy="214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2B3576D-A37B-418C-82DD-1D3B93C8E661}"/>
              </a:ext>
            </a:extLst>
          </p:cNvPr>
          <p:cNvSpPr/>
          <p:nvPr/>
        </p:nvSpPr>
        <p:spPr>
          <a:xfrm>
            <a:off x="4994215" y="4940722"/>
            <a:ext cx="504056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0C530B0-608F-447C-B369-975A9499356D}"/>
              </a:ext>
            </a:extLst>
          </p:cNvPr>
          <p:cNvSpPr/>
          <p:nvPr/>
        </p:nvSpPr>
        <p:spPr>
          <a:xfrm>
            <a:off x="8795884" y="4928347"/>
            <a:ext cx="322864" cy="257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5D6D89F-23D5-421B-9606-50BC127A781C}"/>
              </a:ext>
            </a:extLst>
          </p:cNvPr>
          <p:cNvSpPr/>
          <p:nvPr/>
        </p:nvSpPr>
        <p:spPr>
          <a:xfrm>
            <a:off x="6075913" y="3912537"/>
            <a:ext cx="425432" cy="2916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1CEF9C9-8058-46B5-A5A3-365111B57E80}"/>
              </a:ext>
            </a:extLst>
          </p:cNvPr>
          <p:cNvSpPr/>
          <p:nvPr/>
        </p:nvSpPr>
        <p:spPr>
          <a:xfrm>
            <a:off x="5021508" y="4234002"/>
            <a:ext cx="455932" cy="28400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2D28ECA-6778-4728-BE66-4EE2205BA583}"/>
              </a:ext>
            </a:extLst>
          </p:cNvPr>
          <p:cNvSpPr/>
          <p:nvPr/>
        </p:nvSpPr>
        <p:spPr>
          <a:xfrm>
            <a:off x="4994215" y="4576523"/>
            <a:ext cx="504056" cy="305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64" name="Image 63">
            <a:hlinkClick r:id="rId6" action="ppaction://hlinksldjump"/>
            <a:extLst>
              <a:ext uri="{FF2B5EF4-FFF2-40B4-BE49-F238E27FC236}">
                <a16:creationId xmlns:a16="http://schemas.microsoft.com/office/drawing/2014/main" id="{98334C02-29E7-4625-AD3B-E00C0B1862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2920" y="3575205"/>
            <a:ext cx="1247335" cy="13301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5" name="Image 64">
            <a:hlinkClick r:id="rId8" action="ppaction://hlinksldjump"/>
            <a:extLst>
              <a:ext uri="{FF2B5EF4-FFF2-40B4-BE49-F238E27FC236}">
                <a16:creationId xmlns:a16="http://schemas.microsoft.com/office/drawing/2014/main" id="{448AE41E-5D56-474A-BCAD-41E85EED555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600" r="9401"/>
          <a:stretch/>
        </p:blipFill>
        <p:spPr>
          <a:xfrm>
            <a:off x="10775038" y="2263584"/>
            <a:ext cx="1263097" cy="1292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Image 16">
            <a:hlinkClick r:id="rId10" action="ppaction://hlinksldjump"/>
            <a:extLst>
              <a:ext uri="{FF2B5EF4-FFF2-40B4-BE49-F238E27FC236}">
                <a16:creationId xmlns:a16="http://schemas.microsoft.com/office/drawing/2014/main" id="{313CC208-590E-4160-A42D-5A0991160D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82920" y="661243"/>
            <a:ext cx="1247335" cy="1532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7F77745E-7CAB-484E-87F5-B5DEEFEEAA5E}"/>
              </a:ext>
            </a:extLst>
          </p:cNvPr>
          <p:cNvSpPr/>
          <p:nvPr/>
        </p:nvSpPr>
        <p:spPr>
          <a:xfrm>
            <a:off x="5000075" y="5259897"/>
            <a:ext cx="504056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EBD81BF-A8CA-4296-B373-D33CE07C2F11}"/>
              </a:ext>
            </a:extLst>
          </p:cNvPr>
          <p:cNvSpPr/>
          <p:nvPr/>
        </p:nvSpPr>
        <p:spPr>
          <a:xfrm>
            <a:off x="6069305" y="5267250"/>
            <a:ext cx="504056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30B3744-A931-4145-8240-4FE5799F6AD6}"/>
              </a:ext>
            </a:extLst>
          </p:cNvPr>
          <p:cNvSpPr/>
          <p:nvPr/>
        </p:nvSpPr>
        <p:spPr>
          <a:xfrm>
            <a:off x="4994215" y="5578135"/>
            <a:ext cx="483225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8E1A8D5-495D-47E4-8AE5-73461B1C0AE7}"/>
              </a:ext>
            </a:extLst>
          </p:cNvPr>
          <p:cNvSpPr/>
          <p:nvPr/>
        </p:nvSpPr>
        <p:spPr>
          <a:xfrm>
            <a:off x="6092143" y="5577492"/>
            <a:ext cx="414844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1082300-63DF-468D-900B-2197DEBABCC9}"/>
              </a:ext>
            </a:extLst>
          </p:cNvPr>
          <p:cNvSpPr/>
          <p:nvPr/>
        </p:nvSpPr>
        <p:spPr>
          <a:xfrm>
            <a:off x="8723661" y="5600222"/>
            <a:ext cx="414844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C1B4F4E-904D-4F6D-BFC5-0DA60682B13F}"/>
              </a:ext>
            </a:extLst>
          </p:cNvPr>
          <p:cNvSpPr/>
          <p:nvPr/>
        </p:nvSpPr>
        <p:spPr>
          <a:xfrm>
            <a:off x="5624518" y="6051352"/>
            <a:ext cx="414844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3A18DE6-75CD-423F-B072-C93E246A85B3}"/>
              </a:ext>
            </a:extLst>
          </p:cNvPr>
          <p:cNvSpPr/>
          <p:nvPr/>
        </p:nvSpPr>
        <p:spPr>
          <a:xfrm>
            <a:off x="6086501" y="5998531"/>
            <a:ext cx="414844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93F300C-FC89-4F8F-9900-3BED60AEB0C6}"/>
              </a:ext>
            </a:extLst>
          </p:cNvPr>
          <p:cNvSpPr/>
          <p:nvPr/>
        </p:nvSpPr>
        <p:spPr>
          <a:xfrm>
            <a:off x="5059545" y="6488114"/>
            <a:ext cx="414844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C1B6622-C18D-4B63-95D8-545780221C1D}"/>
              </a:ext>
            </a:extLst>
          </p:cNvPr>
          <p:cNvSpPr/>
          <p:nvPr/>
        </p:nvSpPr>
        <p:spPr>
          <a:xfrm>
            <a:off x="6061623" y="6476233"/>
            <a:ext cx="414844" cy="2331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</a:rPr>
              <a:t>Reposoir PH10</a:t>
            </a:r>
          </a:p>
        </p:txBody>
      </p:sp>
    </p:spTree>
    <p:extLst>
      <p:ext uri="{BB962C8B-B14F-4D97-AF65-F5344CB8AC3E}">
        <p14:creationId xmlns:p14="http://schemas.microsoft.com/office/powerpoint/2010/main" val="60217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6" grpId="0" animBg="1"/>
      <p:bldP spid="6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22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53803D2-0488-45EB-83DD-4B797E18AA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69" t="5900" b="4851"/>
          <a:stretch/>
        </p:blipFill>
        <p:spPr>
          <a:xfrm>
            <a:off x="167320" y="182562"/>
            <a:ext cx="3096344" cy="305397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CAE2521-A0FC-4E2C-A129-CA9249A8CF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09"/>
          <a:stretch/>
        </p:blipFill>
        <p:spPr>
          <a:xfrm>
            <a:off x="5734372" y="601060"/>
            <a:ext cx="6287133" cy="222913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8F2BDB6B-1ED2-4CF6-B86D-D3BB44D02561}"/>
              </a:ext>
            </a:extLst>
          </p:cNvPr>
          <p:cNvSpPr txBox="1"/>
          <p:nvPr/>
        </p:nvSpPr>
        <p:spPr>
          <a:xfrm>
            <a:off x="3263664" y="586162"/>
            <a:ext cx="24707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Réaliser une imbrication pour limiter la consommation matière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4E59547-54FD-4CC8-B45F-6B098F4F2A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2948" y="4293096"/>
            <a:ext cx="6287133" cy="2423699"/>
          </a:xfrm>
          <a:prstGeom prst="rect">
            <a:avLst/>
          </a:prstGeom>
        </p:spPr>
      </p:pic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CB7739D3-97CF-4FF5-BC0D-D2EECD19A078}"/>
              </a:ext>
            </a:extLst>
          </p:cNvPr>
          <p:cNvSpPr/>
          <p:nvPr/>
        </p:nvSpPr>
        <p:spPr>
          <a:xfrm>
            <a:off x="3502124" y="2830190"/>
            <a:ext cx="2088232" cy="3107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6" name="Flèche : bas 15">
            <a:extLst>
              <a:ext uri="{FF2B5EF4-FFF2-40B4-BE49-F238E27FC236}">
                <a16:creationId xmlns:a16="http://schemas.microsoft.com/office/drawing/2014/main" id="{3F278603-F2E7-4CEF-8C35-BF5B7ECD5272}"/>
              </a:ext>
            </a:extLst>
          </p:cNvPr>
          <p:cNvSpPr/>
          <p:nvPr/>
        </p:nvSpPr>
        <p:spPr>
          <a:xfrm>
            <a:off x="6310436" y="2852936"/>
            <a:ext cx="288034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4088CEC-CEE6-4C5E-9297-ACD8CDB23ABF}"/>
              </a:ext>
            </a:extLst>
          </p:cNvPr>
          <p:cNvSpPr txBox="1"/>
          <p:nvPr/>
        </p:nvSpPr>
        <p:spPr>
          <a:xfrm>
            <a:off x="6670476" y="3095962"/>
            <a:ext cx="4821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Faire la FAO et générer au format </a:t>
            </a:r>
            <a:r>
              <a:rPr lang="fr-FR" sz="2800" dirty="0"/>
              <a:t>DXF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D4A6C30D-E30E-4A66-87FA-7AFB8E3969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41" y="3493381"/>
            <a:ext cx="2367502" cy="177562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EC644DD-F558-4C5B-BE76-EEBCBF1ED9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21" y="5269006"/>
            <a:ext cx="3068427" cy="1561529"/>
          </a:xfrm>
          <a:prstGeom prst="rect">
            <a:avLst/>
          </a:prstGeom>
        </p:spPr>
      </p:pic>
      <p:sp>
        <p:nvSpPr>
          <p:cNvPr id="22" name="Flèche : gauche 21">
            <a:extLst>
              <a:ext uri="{FF2B5EF4-FFF2-40B4-BE49-F238E27FC236}">
                <a16:creationId xmlns:a16="http://schemas.microsoft.com/office/drawing/2014/main" id="{CDF901D3-0EAF-4DAD-89C1-A83D9FC212A0}"/>
              </a:ext>
            </a:extLst>
          </p:cNvPr>
          <p:cNvSpPr/>
          <p:nvPr/>
        </p:nvSpPr>
        <p:spPr>
          <a:xfrm>
            <a:off x="3119648" y="4293096"/>
            <a:ext cx="2470708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BA44D5C-3859-4BD9-9644-E58BE3D52B19}"/>
              </a:ext>
            </a:extLst>
          </p:cNvPr>
          <p:cNvSpPr txBox="1"/>
          <p:nvPr/>
        </p:nvSpPr>
        <p:spPr>
          <a:xfrm>
            <a:off x="3119648" y="4603874"/>
            <a:ext cx="2658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Exploiter le DXF sur le logiciel de la machine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A8D2405-1F22-4678-97FF-B3ED3B9913ED}"/>
              </a:ext>
            </a:extLst>
          </p:cNvPr>
          <p:cNvSpPr txBox="1"/>
          <p:nvPr/>
        </p:nvSpPr>
        <p:spPr>
          <a:xfrm>
            <a:off x="3880049" y="-126866"/>
            <a:ext cx="8280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Découpe laser ou jet d’eau</a:t>
            </a:r>
          </a:p>
        </p:txBody>
      </p:sp>
    </p:spTree>
    <p:extLst>
      <p:ext uri="{BB962C8B-B14F-4D97-AF65-F5344CB8AC3E}">
        <p14:creationId xmlns:p14="http://schemas.microsoft.com/office/powerpoint/2010/main" val="16866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  <p:bldP spid="16" grpId="0" animBg="1"/>
      <p:bldP spid="17" grpId="0"/>
      <p:bldP spid="22" grpId="0" animBg="1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23</a:t>
            </a:fld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A10D879-33FC-4C87-A3C4-C03F38322EE3}"/>
              </a:ext>
            </a:extLst>
          </p:cNvPr>
          <p:cNvSpPr txBox="1"/>
          <p:nvPr/>
        </p:nvSpPr>
        <p:spPr>
          <a:xfrm>
            <a:off x="765820" y="0"/>
            <a:ext cx="10945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Préalable à la mise en œuvre des machines de découpe laser ou jet d’eau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C6E7142-2C21-4A59-A36C-6AC0511D6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72" y="561417"/>
            <a:ext cx="4683274" cy="2868327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40043FBF-A5D0-4182-BA48-17AB60E78236}"/>
              </a:ext>
            </a:extLst>
          </p:cNvPr>
          <p:cNvSpPr txBox="1"/>
          <p:nvPr/>
        </p:nvSpPr>
        <p:spPr>
          <a:xfrm>
            <a:off x="3070076" y="1196752"/>
            <a:ext cx="1152128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Offset</a:t>
            </a:r>
          </a:p>
        </p:txBody>
      </p:sp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7A9D5DD6-1F41-47B1-B7ED-CCCC5D0E3984}"/>
              </a:ext>
            </a:extLst>
          </p:cNvPr>
          <p:cNvSpPr/>
          <p:nvPr/>
        </p:nvSpPr>
        <p:spPr>
          <a:xfrm>
            <a:off x="5158308" y="836712"/>
            <a:ext cx="93610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4B1D31A-09DE-47DB-B595-4203F508A519}"/>
              </a:ext>
            </a:extLst>
          </p:cNvPr>
          <p:cNvSpPr txBox="1"/>
          <p:nvPr/>
        </p:nvSpPr>
        <p:spPr>
          <a:xfrm>
            <a:off x="6235674" y="620688"/>
            <a:ext cx="55473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Il faut trouver (ou connaitre) la valeur de l’offset. Un offset par application ( matériaux - épaisseur - conditions de coupe)</a:t>
            </a:r>
          </a:p>
        </p:txBody>
      </p:sp>
      <p:sp>
        <p:nvSpPr>
          <p:cNvPr id="18" name="Flèche : bas 17">
            <a:extLst>
              <a:ext uri="{FF2B5EF4-FFF2-40B4-BE49-F238E27FC236}">
                <a16:creationId xmlns:a16="http://schemas.microsoft.com/office/drawing/2014/main" id="{8D213907-FFA9-4A8E-BD6D-C82E34EA48D7}"/>
              </a:ext>
            </a:extLst>
          </p:cNvPr>
          <p:cNvSpPr/>
          <p:nvPr/>
        </p:nvSpPr>
        <p:spPr>
          <a:xfrm>
            <a:off x="7894612" y="2385968"/>
            <a:ext cx="432048" cy="6323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75E3D60-B105-4C20-A705-84997C57E38F}"/>
              </a:ext>
            </a:extLst>
          </p:cNvPr>
          <p:cNvSpPr txBox="1"/>
          <p:nvPr/>
        </p:nvSpPr>
        <p:spPr>
          <a:xfrm>
            <a:off x="6254262" y="2934414"/>
            <a:ext cx="5835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Découper un carré d’offset!</a:t>
            </a:r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18AA90EB-FE98-4ACB-A30E-E4F5D5F23AF5}"/>
              </a:ext>
            </a:extLst>
          </p:cNvPr>
          <p:cNvGrpSpPr/>
          <p:nvPr/>
        </p:nvGrpSpPr>
        <p:grpSpPr>
          <a:xfrm>
            <a:off x="549796" y="4149080"/>
            <a:ext cx="3406140" cy="2628900"/>
            <a:chOff x="601980" y="3970020"/>
            <a:chExt cx="3406140" cy="2628900"/>
          </a:xfrm>
        </p:grpSpPr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9E670EFE-F800-4A36-ACB7-52790E08ED46}"/>
                </a:ext>
              </a:extLst>
            </p:cNvPr>
            <p:cNvSpPr/>
            <p:nvPr/>
          </p:nvSpPr>
          <p:spPr>
            <a:xfrm>
              <a:off x="601980" y="3970020"/>
              <a:ext cx="3406140" cy="2628900"/>
            </a:xfrm>
            <a:custGeom>
              <a:avLst/>
              <a:gdLst>
                <a:gd name="connsiteX0" fmla="*/ 754380 w 3406140"/>
                <a:gd name="connsiteY0" fmla="*/ 99060 h 2628900"/>
                <a:gd name="connsiteX1" fmla="*/ 320040 w 3406140"/>
                <a:gd name="connsiteY1" fmla="*/ 800100 h 2628900"/>
                <a:gd name="connsiteX2" fmla="*/ 441960 w 3406140"/>
                <a:gd name="connsiteY2" fmla="*/ 2171700 h 2628900"/>
                <a:gd name="connsiteX3" fmla="*/ 0 w 3406140"/>
                <a:gd name="connsiteY3" fmla="*/ 2400300 h 2628900"/>
                <a:gd name="connsiteX4" fmla="*/ 1348740 w 3406140"/>
                <a:gd name="connsiteY4" fmla="*/ 2628900 h 2628900"/>
                <a:gd name="connsiteX5" fmla="*/ 3185160 w 3406140"/>
                <a:gd name="connsiteY5" fmla="*/ 2476500 h 2628900"/>
                <a:gd name="connsiteX6" fmla="*/ 3307080 w 3406140"/>
                <a:gd name="connsiteY6" fmla="*/ 1836420 h 2628900"/>
                <a:gd name="connsiteX7" fmla="*/ 3291840 w 3406140"/>
                <a:gd name="connsiteY7" fmla="*/ 1767840 h 2628900"/>
                <a:gd name="connsiteX8" fmla="*/ 3390900 w 3406140"/>
                <a:gd name="connsiteY8" fmla="*/ 556260 h 2628900"/>
                <a:gd name="connsiteX9" fmla="*/ 3406140 w 3406140"/>
                <a:gd name="connsiteY9" fmla="*/ 472440 h 2628900"/>
                <a:gd name="connsiteX10" fmla="*/ 3032760 w 3406140"/>
                <a:gd name="connsiteY10" fmla="*/ 144780 h 2628900"/>
                <a:gd name="connsiteX11" fmla="*/ 1775460 w 3406140"/>
                <a:gd name="connsiteY11" fmla="*/ 0 h 2628900"/>
                <a:gd name="connsiteX12" fmla="*/ 1668780 w 3406140"/>
                <a:gd name="connsiteY12" fmla="*/ 22860 h 2628900"/>
                <a:gd name="connsiteX13" fmla="*/ 975360 w 3406140"/>
                <a:gd name="connsiteY13" fmla="*/ 228600 h 2628900"/>
                <a:gd name="connsiteX14" fmla="*/ 754380 w 3406140"/>
                <a:gd name="connsiteY14" fmla="*/ 99060 h 262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06140" h="2628900">
                  <a:moveTo>
                    <a:pt x="754380" y="99060"/>
                  </a:moveTo>
                  <a:lnTo>
                    <a:pt x="320040" y="800100"/>
                  </a:lnTo>
                  <a:lnTo>
                    <a:pt x="441960" y="2171700"/>
                  </a:lnTo>
                  <a:lnTo>
                    <a:pt x="0" y="2400300"/>
                  </a:lnTo>
                  <a:lnTo>
                    <a:pt x="1348740" y="2628900"/>
                  </a:lnTo>
                  <a:lnTo>
                    <a:pt x="3185160" y="2476500"/>
                  </a:lnTo>
                  <a:lnTo>
                    <a:pt x="3307080" y="1836420"/>
                  </a:lnTo>
                  <a:lnTo>
                    <a:pt x="3291840" y="1767840"/>
                  </a:lnTo>
                  <a:lnTo>
                    <a:pt x="3390900" y="556260"/>
                  </a:lnTo>
                  <a:lnTo>
                    <a:pt x="3406140" y="472440"/>
                  </a:lnTo>
                  <a:lnTo>
                    <a:pt x="3032760" y="144780"/>
                  </a:lnTo>
                  <a:lnTo>
                    <a:pt x="1775460" y="0"/>
                  </a:lnTo>
                  <a:cubicBezTo>
                    <a:pt x="1678418" y="16174"/>
                    <a:pt x="1711658" y="1421"/>
                    <a:pt x="1668780" y="22860"/>
                  </a:cubicBezTo>
                  <a:lnTo>
                    <a:pt x="975360" y="228600"/>
                  </a:lnTo>
                  <a:lnTo>
                    <a:pt x="754380" y="9906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5E3E4A6-F11C-4CCB-96F0-EEDD64000ADD}"/>
                </a:ext>
              </a:extLst>
            </p:cNvPr>
            <p:cNvSpPr/>
            <p:nvPr/>
          </p:nvSpPr>
          <p:spPr>
            <a:xfrm>
              <a:off x="1989956" y="4797152"/>
              <a:ext cx="1080120" cy="100811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2143E9E0-159A-46A1-8F41-BABDC471A85F}"/>
              </a:ext>
            </a:extLst>
          </p:cNvPr>
          <p:cNvSpPr/>
          <p:nvPr/>
        </p:nvSpPr>
        <p:spPr>
          <a:xfrm>
            <a:off x="6106144" y="4797152"/>
            <a:ext cx="1080120" cy="1008112"/>
          </a:xfrm>
          <a:prstGeom prst="rect">
            <a:avLst/>
          </a:prstGeom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951C162C-19F5-4070-B973-509FE0D78CA6}"/>
              </a:ext>
            </a:extLst>
          </p:cNvPr>
          <p:cNvGrpSpPr/>
          <p:nvPr/>
        </p:nvGrpSpPr>
        <p:grpSpPr>
          <a:xfrm>
            <a:off x="8517622" y="3975720"/>
            <a:ext cx="3406140" cy="2628900"/>
            <a:chOff x="8517622" y="3975720"/>
            <a:chExt cx="3406140" cy="2628900"/>
          </a:xfrm>
        </p:grpSpPr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43236839-5FD2-4B2A-9F87-F102A821BFD5}"/>
                </a:ext>
              </a:extLst>
            </p:cNvPr>
            <p:cNvSpPr/>
            <p:nvPr/>
          </p:nvSpPr>
          <p:spPr>
            <a:xfrm>
              <a:off x="8517622" y="3975720"/>
              <a:ext cx="3406140" cy="2628900"/>
            </a:xfrm>
            <a:custGeom>
              <a:avLst/>
              <a:gdLst>
                <a:gd name="connsiteX0" fmla="*/ 754380 w 3406140"/>
                <a:gd name="connsiteY0" fmla="*/ 99060 h 2628900"/>
                <a:gd name="connsiteX1" fmla="*/ 320040 w 3406140"/>
                <a:gd name="connsiteY1" fmla="*/ 800100 h 2628900"/>
                <a:gd name="connsiteX2" fmla="*/ 441960 w 3406140"/>
                <a:gd name="connsiteY2" fmla="*/ 2171700 h 2628900"/>
                <a:gd name="connsiteX3" fmla="*/ 0 w 3406140"/>
                <a:gd name="connsiteY3" fmla="*/ 2400300 h 2628900"/>
                <a:gd name="connsiteX4" fmla="*/ 1348740 w 3406140"/>
                <a:gd name="connsiteY4" fmla="*/ 2628900 h 2628900"/>
                <a:gd name="connsiteX5" fmla="*/ 3185160 w 3406140"/>
                <a:gd name="connsiteY5" fmla="*/ 2476500 h 2628900"/>
                <a:gd name="connsiteX6" fmla="*/ 3307080 w 3406140"/>
                <a:gd name="connsiteY6" fmla="*/ 1836420 h 2628900"/>
                <a:gd name="connsiteX7" fmla="*/ 3291840 w 3406140"/>
                <a:gd name="connsiteY7" fmla="*/ 1767840 h 2628900"/>
                <a:gd name="connsiteX8" fmla="*/ 3390900 w 3406140"/>
                <a:gd name="connsiteY8" fmla="*/ 556260 h 2628900"/>
                <a:gd name="connsiteX9" fmla="*/ 3406140 w 3406140"/>
                <a:gd name="connsiteY9" fmla="*/ 472440 h 2628900"/>
                <a:gd name="connsiteX10" fmla="*/ 3032760 w 3406140"/>
                <a:gd name="connsiteY10" fmla="*/ 144780 h 2628900"/>
                <a:gd name="connsiteX11" fmla="*/ 1775460 w 3406140"/>
                <a:gd name="connsiteY11" fmla="*/ 0 h 2628900"/>
                <a:gd name="connsiteX12" fmla="*/ 1668780 w 3406140"/>
                <a:gd name="connsiteY12" fmla="*/ 22860 h 2628900"/>
                <a:gd name="connsiteX13" fmla="*/ 975360 w 3406140"/>
                <a:gd name="connsiteY13" fmla="*/ 228600 h 2628900"/>
                <a:gd name="connsiteX14" fmla="*/ 754380 w 3406140"/>
                <a:gd name="connsiteY14" fmla="*/ 99060 h 262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06140" h="2628900">
                  <a:moveTo>
                    <a:pt x="754380" y="99060"/>
                  </a:moveTo>
                  <a:lnTo>
                    <a:pt x="320040" y="800100"/>
                  </a:lnTo>
                  <a:lnTo>
                    <a:pt x="441960" y="2171700"/>
                  </a:lnTo>
                  <a:lnTo>
                    <a:pt x="0" y="2400300"/>
                  </a:lnTo>
                  <a:lnTo>
                    <a:pt x="1348740" y="2628900"/>
                  </a:lnTo>
                  <a:lnTo>
                    <a:pt x="3185160" y="2476500"/>
                  </a:lnTo>
                  <a:lnTo>
                    <a:pt x="3307080" y="1836420"/>
                  </a:lnTo>
                  <a:lnTo>
                    <a:pt x="3291840" y="1767840"/>
                  </a:lnTo>
                  <a:lnTo>
                    <a:pt x="3390900" y="556260"/>
                  </a:lnTo>
                  <a:lnTo>
                    <a:pt x="3406140" y="472440"/>
                  </a:lnTo>
                  <a:lnTo>
                    <a:pt x="3032760" y="144780"/>
                  </a:lnTo>
                  <a:lnTo>
                    <a:pt x="1775460" y="0"/>
                  </a:lnTo>
                  <a:cubicBezTo>
                    <a:pt x="1678418" y="16174"/>
                    <a:pt x="1711658" y="1421"/>
                    <a:pt x="1668780" y="22860"/>
                  </a:cubicBezTo>
                  <a:lnTo>
                    <a:pt x="975360" y="228600"/>
                  </a:lnTo>
                  <a:lnTo>
                    <a:pt x="754380" y="9906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DA321D3-5A5B-4DEC-8436-8049F8550246}"/>
                </a:ext>
              </a:extLst>
            </p:cNvPr>
            <p:cNvSpPr/>
            <p:nvPr/>
          </p:nvSpPr>
          <p:spPr>
            <a:xfrm>
              <a:off x="9905598" y="4802852"/>
              <a:ext cx="1080120" cy="100811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F17AC45D-C057-49DF-BE23-A13A094F1811}"/>
              </a:ext>
            </a:extLst>
          </p:cNvPr>
          <p:cNvSpPr txBox="1"/>
          <p:nvPr/>
        </p:nvSpPr>
        <p:spPr>
          <a:xfrm>
            <a:off x="786036" y="3526442"/>
            <a:ext cx="3910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Prévoir de découper un carré de 10x10mm</a:t>
            </a:r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41AD4EA7-BC72-4A67-8777-238964E061F5}"/>
              </a:ext>
            </a:extLst>
          </p:cNvPr>
          <p:cNvCxnSpPr>
            <a:cxnSpLocks/>
            <a:stCxn id="25" idx="1"/>
            <a:endCxn id="25" idx="3"/>
          </p:cNvCxnSpPr>
          <p:nvPr/>
        </p:nvCxnSpPr>
        <p:spPr>
          <a:xfrm>
            <a:off x="6106144" y="5301208"/>
            <a:ext cx="1080120" cy="0"/>
          </a:xfrm>
          <a:prstGeom prst="straightConnector1">
            <a:avLst/>
          </a:prstGeom>
          <a:ln w="254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ZoneTexte 34">
            <a:extLst>
              <a:ext uri="{FF2B5EF4-FFF2-40B4-BE49-F238E27FC236}">
                <a16:creationId xmlns:a16="http://schemas.microsoft.com/office/drawing/2014/main" id="{59E9E12E-C54E-4401-9B12-BE79B6121D27}"/>
              </a:ext>
            </a:extLst>
          </p:cNvPr>
          <p:cNvSpPr txBox="1"/>
          <p:nvPr/>
        </p:nvSpPr>
        <p:spPr>
          <a:xfrm>
            <a:off x="4870275" y="3584002"/>
            <a:ext cx="68407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Mesurer les cotes obtenues pour en déduire la valeur de l’offset</a:t>
            </a:r>
          </a:p>
        </p:txBody>
      </p:sp>
    </p:spTree>
    <p:extLst>
      <p:ext uri="{BB962C8B-B14F-4D97-AF65-F5344CB8AC3E}">
        <p14:creationId xmlns:p14="http://schemas.microsoft.com/office/powerpoint/2010/main" val="398597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5" grpId="0" animBg="1"/>
      <p:bldP spid="30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24</a:t>
            </a:fld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D0C556D-8F25-4AF4-A738-A79B5B43C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036" y="3717032"/>
            <a:ext cx="6486362" cy="296321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64A5A58-6403-4221-9E9D-0CD48A292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956" y="764704"/>
            <a:ext cx="936104" cy="838593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2A017E3-D8B9-4D95-978A-136F122E0408}"/>
              </a:ext>
            </a:extLst>
          </p:cNvPr>
          <p:cNvSpPr txBox="1"/>
          <p:nvPr/>
        </p:nvSpPr>
        <p:spPr>
          <a:xfrm>
            <a:off x="3070076" y="260648"/>
            <a:ext cx="7920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Utiliser les outils de décalages de contours des logiciels de découpe pour prendre en compte l’offset</a:t>
            </a:r>
          </a:p>
          <a:p>
            <a:r>
              <a:rPr lang="fr-FR" sz="2800" dirty="0"/>
              <a:t>Penser aux découpes intérieurs et extérieures (inverser le sens de décalage…)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707B1D3-9904-4582-A007-6901C3586762}"/>
              </a:ext>
            </a:extLst>
          </p:cNvPr>
          <p:cNvSpPr txBox="1"/>
          <p:nvPr/>
        </p:nvSpPr>
        <p:spPr>
          <a:xfrm>
            <a:off x="2205980" y="2439849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Penser à rajouter des formes supplémentaires si il y a des risques d’interférences</a:t>
            </a:r>
          </a:p>
        </p:txBody>
      </p:sp>
    </p:spTree>
    <p:extLst>
      <p:ext uri="{BB962C8B-B14F-4D97-AF65-F5344CB8AC3E}">
        <p14:creationId xmlns:p14="http://schemas.microsoft.com/office/powerpoint/2010/main" val="292852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25</a:t>
            </a:fld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A3D2AD3-4445-44F0-A0F9-008112A310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69" t="5900" b="4851"/>
          <a:stretch/>
        </p:blipFill>
        <p:spPr>
          <a:xfrm>
            <a:off x="218148" y="2136175"/>
            <a:ext cx="3096344" cy="305397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C4EF58E-2D27-49F8-808B-BAF71FA56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115" y="2136175"/>
            <a:ext cx="3957439" cy="258069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895577F-7182-461F-A30B-8EC2B0B5D9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0848" y="2960766"/>
            <a:ext cx="3671983" cy="321009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6875A90-58C9-4EAB-A56A-D0C19BCF4B7C}"/>
              </a:ext>
            </a:extLst>
          </p:cNvPr>
          <p:cNvSpPr txBox="1"/>
          <p:nvPr/>
        </p:nvSpPr>
        <p:spPr>
          <a:xfrm>
            <a:off x="221477" y="550404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Découpe laser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A1965E0-AA7E-41C2-8934-E9402864A8E4}"/>
              </a:ext>
            </a:extLst>
          </p:cNvPr>
          <p:cNvSpPr txBox="1"/>
          <p:nvPr/>
        </p:nvSpPr>
        <p:spPr>
          <a:xfrm>
            <a:off x="6850495" y="1118414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Découpe jet d’eau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EF1AC3E-B0A1-499C-90E9-88D512879C31}"/>
              </a:ext>
            </a:extLst>
          </p:cNvPr>
          <p:cNvSpPr txBox="1"/>
          <p:nvPr/>
        </p:nvSpPr>
        <p:spPr>
          <a:xfrm>
            <a:off x="506180" y="151990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Plexiglass 5mm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503E7C0-1948-476B-BC43-35B4B55C1976}"/>
              </a:ext>
            </a:extLst>
          </p:cNvPr>
          <p:cNvSpPr txBox="1"/>
          <p:nvPr/>
        </p:nvSpPr>
        <p:spPr>
          <a:xfrm>
            <a:off x="4150196" y="149943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Médium 3mm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05C0D1B-101F-4110-9C11-9F00AEA6D16B}"/>
              </a:ext>
            </a:extLst>
          </p:cNvPr>
          <p:cNvSpPr txBox="1"/>
          <p:nvPr/>
        </p:nvSpPr>
        <p:spPr>
          <a:xfrm>
            <a:off x="8584613" y="1826300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Aluminium </a:t>
            </a:r>
            <a:r>
              <a:rPr lang="fr-FR" sz="2800" dirty="0" smtClean="0"/>
              <a:t>5mm</a:t>
            </a:r>
          </a:p>
          <a:p>
            <a:r>
              <a:rPr lang="fr-FR" sz="2800" dirty="0" smtClean="0"/>
              <a:t>Offset 1 mm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99405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26</a:t>
            </a:fld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D824639-EA5E-496B-8872-AD81D2E65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388" y="1196752"/>
            <a:ext cx="5991494" cy="166758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C093D34-4165-4257-8672-23F5BE645D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0" r="2778"/>
          <a:stretch/>
        </p:blipFill>
        <p:spPr>
          <a:xfrm>
            <a:off x="2422004" y="365125"/>
            <a:ext cx="2592288" cy="27793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072E407-4764-416C-8677-9DCA41AA9F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8397"/>
          <a:stretch/>
        </p:blipFill>
        <p:spPr>
          <a:xfrm>
            <a:off x="61756" y="5085184"/>
            <a:ext cx="5034796" cy="163833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CBAF6AB-006C-4861-97B3-E6212F6905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8308" y="2924944"/>
            <a:ext cx="6870973" cy="386839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D7B1B8D-D2EB-4B1B-AC92-D46ABA097A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609"/>
          <a:stretch/>
        </p:blipFill>
        <p:spPr>
          <a:xfrm>
            <a:off x="61756" y="3338118"/>
            <a:ext cx="5034796" cy="1747066"/>
          </a:xfrm>
          <a:prstGeom prst="rect">
            <a:avLst/>
          </a:prstGeom>
        </p:spPr>
      </p:pic>
      <p:pic>
        <p:nvPicPr>
          <p:cNvPr id="17" name="Image 16">
            <a:hlinkClick r:id="rId6" action="ppaction://hlinksldjump"/>
            <a:extLst>
              <a:ext uri="{FF2B5EF4-FFF2-40B4-BE49-F238E27FC236}">
                <a16:creationId xmlns:a16="http://schemas.microsoft.com/office/drawing/2014/main" id="{BB6F7C0A-67DC-4A8F-A2E1-940F07E6B2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8" y="152886"/>
            <a:ext cx="1991553" cy="112474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3863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27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8AAE5F2-177F-4BF2-993A-6319D4F974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00" r="9401"/>
          <a:stretch/>
        </p:blipFill>
        <p:spPr>
          <a:xfrm>
            <a:off x="3759388" y="239762"/>
            <a:ext cx="2773432" cy="28370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98E25A6-90A8-4EDB-AFDF-C9B531599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056" y="218132"/>
            <a:ext cx="2112235" cy="288032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FA43F13-E577-4A99-A45F-ACC75FC0C0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9527" y="218132"/>
            <a:ext cx="2964438" cy="4149080"/>
          </a:xfrm>
          <a:prstGeom prst="rect">
            <a:avLst/>
          </a:prstGeom>
        </p:spPr>
      </p:pic>
      <p:grpSp>
        <p:nvGrpSpPr>
          <p:cNvPr id="21" name="Groupe 20">
            <a:extLst>
              <a:ext uri="{FF2B5EF4-FFF2-40B4-BE49-F238E27FC236}">
                <a16:creationId xmlns:a16="http://schemas.microsoft.com/office/drawing/2014/main" id="{87C56DCF-EBA2-49AD-A13B-7632C0875BBB}"/>
              </a:ext>
            </a:extLst>
          </p:cNvPr>
          <p:cNvGrpSpPr/>
          <p:nvPr/>
        </p:nvGrpSpPr>
        <p:grpSpPr>
          <a:xfrm>
            <a:off x="4870276" y="4962866"/>
            <a:ext cx="5796521" cy="1655372"/>
            <a:chOff x="4366220" y="5099028"/>
            <a:chExt cx="5796521" cy="1655372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D6F29417-0984-4D9B-9C00-23CA61138B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66220" y="5114905"/>
              <a:ext cx="5098159" cy="1623618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C175DA97-A4A2-48C1-A751-4932F0187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64379" y="5099028"/>
              <a:ext cx="698362" cy="1655372"/>
            </a:xfrm>
            <a:prstGeom prst="rect">
              <a:avLst/>
            </a:prstGeom>
          </p:spPr>
        </p:pic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FE976336-66A4-412D-A8BF-68C305250F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6670476" y="3120329"/>
            <a:ext cx="1954906" cy="1681220"/>
          </a:xfrm>
          <a:prstGeom prst="rect">
            <a:avLst/>
          </a:prstGeom>
        </p:spPr>
      </p:pic>
      <p:grpSp>
        <p:nvGrpSpPr>
          <p:cNvPr id="26" name="Groupe 25">
            <a:extLst>
              <a:ext uri="{FF2B5EF4-FFF2-40B4-BE49-F238E27FC236}">
                <a16:creationId xmlns:a16="http://schemas.microsoft.com/office/drawing/2014/main" id="{06BE286D-B0EE-4EA2-9504-ADDE51807298}"/>
              </a:ext>
            </a:extLst>
          </p:cNvPr>
          <p:cNvGrpSpPr/>
          <p:nvPr/>
        </p:nvGrpSpPr>
        <p:grpSpPr>
          <a:xfrm>
            <a:off x="12536" y="3240049"/>
            <a:ext cx="4241016" cy="3617951"/>
            <a:chOff x="45740" y="3223901"/>
            <a:chExt cx="4241016" cy="3617951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058A90DB-0AAE-47B9-990D-F57641FB25A1}"/>
                </a:ext>
              </a:extLst>
            </p:cNvPr>
            <p:cNvGrpSpPr/>
            <p:nvPr/>
          </p:nvGrpSpPr>
          <p:grpSpPr>
            <a:xfrm>
              <a:off x="45740" y="3223901"/>
              <a:ext cx="4241016" cy="3617951"/>
              <a:chOff x="524860" y="3423361"/>
              <a:chExt cx="4241016" cy="3617951"/>
            </a:xfrm>
          </p:grpSpPr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AA007E95-AD60-4393-9C4E-C19E8F503A2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r="478"/>
              <a:stretch/>
            </p:blipFill>
            <p:spPr>
              <a:xfrm>
                <a:off x="524860" y="3656822"/>
                <a:ext cx="4241016" cy="3384490"/>
              </a:xfrm>
              <a:prstGeom prst="rect">
                <a:avLst/>
              </a:prstGeom>
            </p:spPr>
          </p:pic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D4B55443-B21F-4FEF-B576-D37CC050A9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49796" y="3423361"/>
                <a:ext cx="4216080" cy="328037"/>
              </a:xfrm>
              <a:prstGeom prst="rect">
                <a:avLst/>
              </a:prstGeom>
            </p:spPr>
          </p:pic>
        </p:grpSp>
        <p:sp>
          <p:nvSpPr>
            <p:cNvPr id="24" name="Rectangle : coins arrondis 23">
              <a:extLst>
                <a:ext uri="{FF2B5EF4-FFF2-40B4-BE49-F238E27FC236}">
                  <a16:creationId xmlns:a16="http://schemas.microsoft.com/office/drawing/2014/main" id="{DFBE9F15-A233-4854-BED8-EF95FC85D2DE}"/>
                </a:ext>
              </a:extLst>
            </p:cNvPr>
            <p:cNvSpPr/>
            <p:nvPr/>
          </p:nvSpPr>
          <p:spPr>
            <a:xfrm>
              <a:off x="981844" y="5445224"/>
              <a:ext cx="3304912" cy="144016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  <p:sp>
          <p:nvSpPr>
            <p:cNvPr id="25" name="Rectangle : coins arrondis 24">
              <a:extLst>
                <a:ext uri="{FF2B5EF4-FFF2-40B4-BE49-F238E27FC236}">
                  <a16:creationId xmlns:a16="http://schemas.microsoft.com/office/drawing/2014/main" id="{22E3096B-FB50-470D-95E5-9E235530F553}"/>
                </a:ext>
              </a:extLst>
            </p:cNvPr>
            <p:cNvSpPr/>
            <p:nvPr/>
          </p:nvSpPr>
          <p:spPr>
            <a:xfrm>
              <a:off x="981844" y="6151128"/>
              <a:ext cx="3304912" cy="144016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pic>
        <p:nvPicPr>
          <p:cNvPr id="28" name="Image 27">
            <a:hlinkClick r:id="rId10" action="ppaction://hlinksldjump"/>
            <a:extLst>
              <a:ext uri="{FF2B5EF4-FFF2-40B4-BE49-F238E27FC236}">
                <a16:creationId xmlns:a16="http://schemas.microsoft.com/office/drawing/2014/main" id="{11A7B650-7B03-4FC8-BF88-892DA2AC83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1509" y="135290"/>
            <a:ext cx="1887591" cy="10614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" name="Rectangle à coins arrondis 1"/>
          <p:cNvSpPr/>
          <p:nvPr/>
        </p:nvSpPr>
        <p:spPr>
          <a:xfrm>
            <a:off x="5014292" y="6248984"/>
            <a:ext cx="5760640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19" name="Image 18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8413" y="1321406"/>
            <a:ext cx="1950589" cy="109948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5184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28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6A032CD-A156-45C2-8312-26319F2ACA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59"/>
          <a:stretch/>
        </p:blipFill>
        <p:spPr>
          <a:xfrm>
            <a:off x="3096845" y="0"/>
            <a:ext cx="3940942" cy="232258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63BC737-6F24-4A0A-A95E-E966ADED1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860" y="2317366"/>
            <a:ext cx="3481097" cy="2002433"/>
          </a:xfrm>
          <a:prstGeom prst="rect">
            <a:avLst/>
          </a:prstGeom>
        </p:spPr>
      </p:pic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C3E8121A-164F-45FF-9C7A-7FF00E66D6B5}"/>
              </a:ext>
            </a:extLst>
          </p:cNvPr>
          <p:cNvSpPr/>
          <p:nvPr/>
        </p:nvSpPr>
        <p:spPr>
          <a:xfrm>
            <a:off x="4294211" y="3933056"/>
            <a:ext cx="2601745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78BB7122-602E-4C45-A61F-FA858B3D0CD0}"/>
              </a:ext>
            </a:extLst>
          </p:cNvPr>
          <p:cNvGrpSpPr/>
          <p:nvPr/>
        </p:nvGrpSpPr>
        <p:grpSpPr>
          <a:xfrm>
            <a:off x="7042871" y="477306"/>
            <a:ext cx="3584104" cy="3842493"/>
            <a:chOff x="8568107" y="28091"/>
            <a:chExt cx="3584104" cy="3842493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46CAAAE3-0AE0-4E27-8978-DAE90EC59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22804" y="28091"/>
              <a:ext cx="1982334" cy="2322586"/>
            </a:xfrm>
            <a:prstGeom prst="rect">
              <a:avLst/>
            </a:prstGeom>
          </p:spPr>
        </p:pic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B36B1A31-3C81-4FB7-A067-67C3814F749F}"/>
                </a:ext>
              </a:extLst>
            </p:cNvPr>
            <p:cNvGrpSpPr/>
            <p:nvPr/>
          </p:nvGrpSpPr>
          <p:grpSpPr>
            <a:xfrm>
              <a:off x="8568107" y="2378768"/>
              <a:ext cx="3584104" cy="1491816"/>
              <a:chOff x="4870276" y="3676568"/>
              <a:chExt cx="6248400" cy="2600779"/>
            </a:xfrm>
          </p:grpSpPr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01769482-061C-4A71-A796-127C5C90E4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70276" y="4077072"/>
                <a:ext cx="6248400" cy="2200275"/>
              </a:xfrm>
              <a:prstGeom prst="rect">
                <a:avLst/>
              </a:prstGeom>
            </p:spPr>
          </p:pic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2A790A09-7A28-4C9B-8880-09A3377443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70276" y="3676568"/>
                <a:ext cx="6248400" cy="472487"/>
              </a:xfrm>
              <a:prstGeom prst="rect">
                <a:avLst/>
              </a:prstGeom>
            </p:spPr>
          </p:pic>
        </p:grpSp>
        <p:sp>
          <p:nvSpPr>
            <p:cNvPr id="20" name="Rectangle : coins arrondis 19">
              <a:extLst>
                <a:ext uri="{FF2B5EF4-FFF2-40B4-BE49-F238E27FC236}">
                  <a16:creationId xmlns:a16="http://schemas.microsoft.com/office/drawing/2014/main" id="{F8148B0D-99AA-4869-90C2-AD2F76B1D8DF}"/>
                </a:ext>
              </a:extLst>
            </p:cNvPr>
            <p:cNvSpPr/>
            <p:nvPr/>
          </p:nvSpPr>
          <p:spPr>
            <a:xfrm>
              <a:off x="9406779" y="3501008"/>
              <a:ext cx="2745431" cy="21602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51B3DE7C-6E12-47E4-9F94-1032985A8103}"/>
              </a:ext>
            </a:extLst>
          </p:cNvPr>
          <p:cNvGrpSpPr/>
          <p:nvPr/>
        </p:nvGrpSpPr>
        <p:grpSpPr>
          <a:xfrm>
            <a:off x="4519362" y="3739356"/>
            <a:ext cx="7632848" cy="3070595"/>
            <a:chOff x="189756" y="3409028"/>
            <a:chExt cx="8254800" cy="3320798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A47B6D73-B10A-4619-9E69-4DB359012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9756" y="4581128"/>
              <a:ext cx="6824265" cy="2148698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2B17E6CD-2F94-48D2-8B25-7AD3B214B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960488" y="3409028"/>
              <a:ext cx="1484068" cy="1161709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32DA3CC2-E835-40F5-A7B0-A6A62D16A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014021" y="4581128"/>
              <a:ext cx="1430534" cy="2148698"/>
            </a:xfrm>
            <a:prstGeom prst="rect">
              <a:avLst/>
            </a:prstGeom>
          </p:spPr>
        </p:pic>
      </p:grpSp>
      <p:pic>
        <p:nvPicPr>
          <p:cNvPr id="29" name="Image 28">
            <a:hlinkClick r:id="rId10" action="ppaction://hlinksldjump"/>
            <a:extLst>
              <a:ext uri="{FF2B5EF4-FFF2-40B4-BE49-F238E27FC236}">
                <a16:creationId xmlns:a16="http://schemas.microsoft.com/office/drawing/2014/main" id="{E76427CF-E56C-4460-AEC0-F21082E1ED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1510" y="135290"/>
            <a:ext cx="1740668" cy="97884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31CF1DAA-C0B7-4B47-A914-D2ECA82ED4D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322" y="2799892"/>
            <a:ext cx="3289075" cy="4041710"/>
          </a:xfrm>
          <a:prstGeom prst="rect">
            <a:avLst/>
          </a:prstGeom>
        </p:spPr>
      </p:pic>
      <p:sp>
        <p:nvSpPr>
          <p:cNvPr id="21" name="Rectangle : coins arrondis 18">
            <a:extLst>
              <a:ext uri="{FF2B5EF4-FFF2-40B4-BE49-F238E27FC236}">
                <a16:creationId xmlns:a16="http://schemas.microsoft.com/office/drawing/2014/main" id="{C3E8121A-164F-45FF-9C7A-7FF00E66D6B5}"/>
              </a:ext>
            </a:extLst>
          </p:cNvPr>
          <p:cNvSpPr/>
          <p:nvPr/>
        </p:nvSpPr>
        <p:spPr>
          <a:xfrm>
            <a:off x="7318548" y="6381328"/>
            <a:ext cx="4870277" cy="28547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/>
          </a:p>
        </p:txBody>
      </p:sp>
      <p:pic>
        <p:nvPicPr>
          <p:cNvPr id="2" name="Image 1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8933" y="1268760"/>
            <a:ext cx="1724423" cy="972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8867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29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43A670D-07D0-4042-84B6-EC19C5259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722" y="3983633"/>
            <a:ext cx="3113466" cy="276752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4DB6167-1F2B-4AE0-81F3-68376A8C8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1637" y="182562"/>
            <a:ext cx="4772025" cy="642937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8C828C-948A-4E50-B2FE-6CFE6EA13D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79" r="1746"/>
          <a:stretch/>
        </p:blipFill>
        <p:spPr>
          <a:xfrm>
            <a:off x="2277988" y="135290"/>
            <a:ext cx="3465639" cy="3799135"/>
          </a:xfrm>
          <a:prstGeom prst="rect">
            <a:avLst/>
          </a:prstGeom>
        </p:spPr>
      </p:pic>
      <p:pic>
        <p:nvPicPr>
          <p:cNvPr id="12" name="Image 11">
            <a:hlinkClick r:id="rId5" action="ppaction://hlinksldjump"/>
            <a:extLst>
              <a:ext uri="{FF2B5EF4-FFF2-40B4-BE49-F238E27FC236}">
                <a16:creationId xmlns:a16="http://schemas.microsoft.com/office/drawing/2014/main" id="{E98CC71F-78AF-4EAD-86F4-A334300FF3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509" y="135290"/>
            <a:ext cx="1887591" cy="10614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Image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933" y="1268760"/>
            <a:ext cx="1916238" cy="108012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790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216178" y="0"/>
            <a:ext cx="10360501" cy="562075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fr-F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OBJECTIFS - ORGANISATION</a:t>
            </a:r>
            <a:endParaRPr lang="fr-F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5EAEBE4-D549-4D50-B531-AF6D8F82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3</a:t>
            </a:fld>
            <a:endParaRPr lang="fr-FR" dirty="0"/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379811948"/>
              </p:ext>
            </p:extLst>
          </p:nvPr>
        </p:nvGraphicFramePr>
        <p:xfrm>
          <a:off x="189756" y="668769"/>
          <a:ext cx="11737304" cy="5424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0036" y="4293096"/>
            <a:ext cx="1914565" cy="86409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0036" y="5489527"/>
            <a:ext cx="749873" cy="762066"/>
          </a:xfrm>
          <a:prstGeom prst="rect">
            <a:avLst/>
          </a:prstGeom>
        </p:spPr>
      </p:pic>
      <p:pic>
        <p:nvPicPr>
          <p:cNvPr id="10" name="Image 9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318" y="5460836"/>
            <a:ext cx="1562998" cy="704468"/>
          </a:xfrm>
          <a:prstGeom prst="rect">
            <a:avLst/>
          </a:prstGeom>
          <a:noFill/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98267" y="4348812"/>
            <a:ext cx="1401193" cy="80838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90356" y="5489526"/>
            <a:ext cx="1653599" cy="81979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98468" y="4264781"/>
            <a:ext cx="1224136" cy="910985"/>
          </a:xfrm>
          <a:prstGeom prst="rect">
            <a:avLst/>
          </a:prstGeom>
        </p:spPr>
      </p:pic>
      <p:pic>
        <p:nvPicPr>
          <p:cNvPr id="14" name="Image 13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604" y="5422261"/>
            <a:ext cx="1368152" cy="874337"/>
          </a:xfrm>
          <a:prstGeom prst="rect">
            <a:avLst/>
          </a:prstGeom>
          <a:noFill/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33255" y="4300627"/>
            <a:ext cx="1538403" cy="918332"/>
          </a:xfrm>
          <a:prstGeom prst="rect">
            <a:avLst/>
          </a:prstGeom>
        </p:spPr>
      </p:pic>
      <p:pic>
        <p:nvPicPr>
          <p:cNvPr id="16" name="Image 15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844" y="4320691"/>
            <a:ext cx="1368152" cy="1484573"/>
          </a:xfrm>
          <a:prstGeom prst="rect">
            <a:avLst/>
          </a:prstGeom>
          <a:noFill/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70276" y="865719"/>
            <a:ext cx="1091279" cy="883997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14492" y="782751"/>
            <a:ext cx="1170533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30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E04163-9565-47CD-9FD5-3E49065F8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288" y="2420888"/>
            <a:ext cx="5400600" cy="405045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084010A-B1DD-40ED-99CB-652A2825C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1394" y="365125"/>
            <a:ext cx="2828925" cy="600075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E90F1F4-2CF9-4536-BC09-A510B6B6E7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6260" y="116632"/>
            <a:ext cx="2284992" cy="2209790"/>
          </a:xfrm>
          <a:prstGeom prst="rect">
            <a:avLst/>
          </a:prstGeom>
        </p:spPr>
      </p:pic>
      <p:pic>
        <p:nvPicPr>
          <p:cNvPr id="11" name="Image 10">
            <a:hlinkClick r:id="rId5" action="ppaction://hlinksldjump"/>
            <a:extLst>
              <a:ext uri="{FF2B5EF4-FFF2-40B4-BE49-F238E27FC236}">
                <a16:creationId xmlns:a16="http://schemas.microsoft.com/office/drawing/2014/main" id="{06BBB34C-A383-40FD-8B7B-4585145B35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065" y="137335"/>
            <a:ext cx="2248872" cy="126876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2" name="Image 11">
            <a:hlinkClick r:id="rId7" action="ppaction://hlinksldjump"/>
            <a:extLst>
              <a:ext uri="{FF2B5EF4-FFF2-40B4-BE49-F238E27FC236}">
                <a16:creationId xmlns:a16="http://schemas.microsoft.com/office/drawing/2014/main" id="{D0FBB2B4-15DB-4055-8E2E-9EB53DA3FC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419" y="1556792"/>
            <a:ext cx="2248872" cy="12716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200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31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7463EBE-65F9-408E-9FF2-C73F3541B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2992" y="219726"/>
            <a:ext cx="5001158" cy="112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4373228-09DE-4F18-846E-5A1AFE5D9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613" y="1403932"/>
            <a:ext cx="4954951" cy="128210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CC182B3-62AC-43A6-B8EE-98A716C96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2992" y="2744015"/>
            <a:ext cx="4976952" cy="99794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0BA6DF7-DF95-4BD7-AFF9-5362489425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6325" y="3841636"/>
            <a:ext cx="6953819" cy="282392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E471176-B455-4803-997F-3FA6E5BC0C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987" y="1837814"/>
            <a:ext cx="4954951" cy="13790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D00821A-7A40-4BD0-9A90-AB04F0BA64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527" y="3272840"/>
            <a:ext cx="5009551" cy="3385507"/>
          </a:xfrm>
          <a:prstGeom prst="rect">
            <a:avLst/>
          </a:prstGeom>
        </p:spPr>
      </p:pic>
      <p:pic>
        <p:nvPicPr>
          <p:cNvPr id="18" name="Image 17">
            <a:hlinkClick r:id="rId8" action="ppaction://hlinksldjump"/>
            <a:extLst>
              <a:ext uri="{FF2B5EF4-FFF2-40B4-BE49-F238E27FC236}">
                <a16:creationId xmlns:a16="http://schemas.microsoft.com/office/drawing/2014/main" id="{E6872272-1D98-4845-9DE0-A75189B095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9756" y="182562"/>
            <a:ext cx="2248872" cy="126876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" name="Image 18">
            <a:hlinkClick r:id="rId10" action="ppaction://hlinksldjump"/>
            <a:extLst>
              <a:ext uri="{FF2B5EF4-FFF2-40B4-BE49-F238E27FC236}">
                <a16:creationId xmlns:a16="http://schemas.microsoft.com/office/drawing/2014/main" id="{F62BB9E9-80A9-45DD-9746-4F5C2CE3E3D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09302" y="182562"/>
            <a:ext cx="2248872" cy="12716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6941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AFDA221-8A0A-4A3D-A721-C05C060F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32</a:t>
            </a:fld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7B95069-C1C6-4181-BC5A-38FA305D2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724" y="69873"/>
            <a:ext cx="6823376" cy="6718254"/>
          </a:xfrm>
          <a:prstGeom prst="rect">
            <a:avLst/>
          </a:prstGeom>
        </p:spPr>
      </p:pic>
      <p:pic>
        <p:nvPicPr>
          <p:cNvPr id="8" name="Image 7">
            <a:hlinkClick r:id="rId3" action="ppaction://hlinksldjump"/>
            <a:extLst>
              <a:ext uri="{FF2B5EF4-FFF2-40B4-BE49-F238E27FC236}">
                <a16:creationId xmlns:a16="http://schemas.microsoft.com/office/drawing/2014/main" id="{EBE5AA71-B4B7-4BB3-AB4E-E317E66E31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56" y="260648"/>
            <a:ext cx="2248872" cy="126876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Image 9">
            <a:hlinkClick r:id="rId5" action="ppaction://hlinksldjump"/>
            <a:extLst>
              <a:ext uri="{FF2B5EF4-FFF2-40B4-BE49-F238E27FC236}">
                <a16:creationId xmlns:a16="http://schemas.microsoft.com/office/drawing/2014/main" id="{A1FD4D9A-C885-4481-A9AA-9D01032995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846" y="1628800"/>
            <a:ext cx="2248872" cy="12716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7826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216178" y="0"/>
            <a:ext cx="10360501" cy="562075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fr-F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OBJECTIFS - ORGANISATION</a:t>
            </a:r>
            <a:endParaRPr lang="fr-F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6CFAB9D-F220-486F-BEC8-63313653E3BD}"/>
              </a:ext>
            </a:extLst>
          </p:cNvPr>
          <p:cNvSpPr txBox="1"/>
          <p:nvPr/>
        </p:nvSpPr>
        <p:spPr>
          <a:xfrm>
            <a:off x="765820" y="620688"/>
            <a:ext cx="1130525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000000"/>
              </a:buClr>
            </a:pPr>
            <a:r>
              <a:rPr lang="fr-FR" sz="2300" b="1" u="sng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Noto Sans Symbols"/>
                <a:ea typeface="Calibri" panose="020F0502020204030204" pitchFamily="34" charset="0"/>
                <a:cs typeface="Noto Sans Symbols"/>
              </a:rPr>
              <a:t>2 séances TP Prod/méthodes de 4H à 12/13 étudiants :</a:t>
            </a:r>
          </a:p>
          <a:p>
            <a:pPr>
              <a:buClr>
                <a:srgbClr val="000000"/>
              </a:buClr>
            </a:pPr>
            <a:r>
              <a:rPr lang="fr-FR" sz="2300" dirty="0"/>
              <a:t>Identifier pour une pièce les procédés et leur ordonnancement qui ont mené à sa réalisation</a:t>
            </a:r>
          </a:p>
          <a:p>
            <a:r>
              <a:rPr lang="fr-FR" sz="2300" dirty="0"/>
              <a:t>Interpréter un processus de fabrication et une procédure de fabrication :</a:t>
            </a:r>
          </a:p>
          <a:p>
            <a:r>
              <a:rPr lang="fr-FR" sz="2300" dirty="0" smtClean="0"/>
              <a:t>● Lire </a:t>
            </a:r>
            <a:r>
              <a:rPr lang="fr-FR" sz="2300" dirty="0"/>
              <a:t>une gamme</a:t>
            </a:r>
          </a:p>
          <a:p>
            <a:r>
              <a:rPr lang="fr-FR" sz="2300" dirty="0" smtClean="0"/>
              <a:t>● Lire </a:t>
            </a:r>
            <a:r>
              <a:rPr lang="fr-FR" sz="2300" dirty="0"/>
              <a:t>un contrat de phase ou d’opération</a:t>
            </a:r>
          </a:p>
          <a:p>
            <a:pPr>
              <a:buClr>
                <a:srgbClr val="000000"/>
              </a:buClr>
            </a:pPr>
            <a:r>
              <a:rPr lang="fr-FR" sz="2300" dirty="0" smtClean="0"/>
              <a:t>    +  Initiation </a:t>
            </a:r>
            <a:r>
              <a:rPr lang="fr-FR" sz="2300" dirty="0"/>
              <a:t>FAO tournage/fraisage</a:t>
            </a:r>
          </a:p>
          <a:p>
            <a:pPr lvl="0">
              <a:buClr>
                <a:srgbClr val="000000"/>
              </a:buClr>
            </a:pPr>
            <a:endParaRPr lang="fr-FR" sz="2300" b="1" dirty="0">
              <a:latin typeface="Noto Sans Symbols"/>
              <a:ea typeface="Calibri" panose="020F0502020204030204" pitchFamily="34" charset="0"/>
              <a:cs typeface="Noto Sans Symbols"/>
            </a:endParaRPr>
          </a:p>
          <a:p>
            <a:pPr lvl="0">
              <a:buClr>
                <a:srgbClr val="000000"/>
              </a:buClr>
            </a:pPr>
            <a:r>
              <a:rPr lang="fr-FR" sz="2300" b="1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Noto Sans Symbols"/>
              </a:rPr>
              <a:t>5 séances TP Prod CN + laser/jet d’eau de 4h à 8/9 étudiants</a:t>
            </a:r>
          </a:p>
          <a:p>
            <a:pPr>
              <a:buClr>
                <a:srgbClr val="000000"/>
              </a:buClr>
            </a:pPr>
            <a:r>
              <a:rPr lang="fr-FR" sz="2300" b="1" dirty="0">
                <a:latin typeface="Noto Sans Symbols"/>
                <a:ea typeface="Calibri" panose="020F0502020204030204" pitchFamily="34" charset="0"/>
                <a:cs typeface="Noto Sans Symbols"/>
              </a:rPr>
              <a:t>2 TP tournage CN + 2 TP fraisage CN + 1 TP découpe laser/jet d’eau</a:t>
            </a:r>
          </a:p>
          <a:p>
            <a:r>
              <a:rPr lang="fr-FR" sz="2300" dirty="0"/>
              <a:t>Mettre en œuvre des moyens de production simples dans un processus global d’élaboration :</a:t>
            </a:r>
          </a:p>
          <a:p>
            <a:r>
              <a:rPr lang="fr-FR" sz="2300" dirty="0" smtClean="0"/>
              <a:t>● Réaliser </a:t>
            </a:r>
            <a:r>
              <a:rPr lang="fr-FR" sz="2300" dirty="0"/>
              <a:t>une pièce unitaire prototype répondant au cahier des charges fonctionnel</a:t>
            </a:r>
          </a:p>
          <a:p>
            <a:r>
              <a:rPr lang="fr-FR" sz="2300" dirty="0" smtClean="0"/>
              <a:t>● Faire </a:t>
            </a:r>
            <a:r>
              <a:rPr lang="fr-FR" sz="2300" dirty="0"/>
              <a:t>une analyse critique (observer/analyser les défauts constatés sur les pièces =&gt; </a:t>
            </a:r>
            <a:r>
              <a:rPr lang="fr-FR" sz="2300" dirty="0" smtClean="0"/>
              <a:t>  introduction </a:t>
            </a:r>
            <a:r>
              <a:rPr lang="fr-FR" sz="2300" dirty="0"/>
              <a:t>aux notions de défauts et de dispersions</a:t>
            </a:r>
            <a:r>
              <a:rPr lang="fr-FR" sz="2300" dirty="0" smtClean="0"/>
              <a:t>)…</a:t>
            </a:r>
            <a:endParaRPr lang="fr-FR" sz="2300" dirty="0"/>
          </a:p>
          <a:p>
            <a:pPr lvl="0">
              <a:buClr>
                <a:srgbClr val="000000"/>
              </a:buClr>
            </a:pPr>
            <a:endParaRPr lang="fr-FR" sz="2300" b="1" dirty="0">
              <a:latin typeface="Noto Sans Symbols"/>
              <a:ea typeface="Calibri" panose="020F0502020204030204" pitchFamily="34" charset="0"/>
              <a:cs typeface="Noto Sans Symbols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fr-FR" sz="2300" b="1" i="0" u="sng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Noto Sans Symbols"/>
                <a:ea typeface="+mn-ea"/>
                <a:cs typeface="+mn-cs"/>
              </a:rPr>
              <a:t>2 séances TP Prod </a:t>
            </a:r>
            <a:r>
              <a:rPr kumimoji="0" lang="fr-FR" sz="2300" b="1" i="0" u="sng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Noto Sans Symbols"/>
                <a:ea typeface="+mn-ea"/>
                <a:cs typeface="+mn-cs"/>
              </a:rPr>
              <a:t>Tradi</a:t>
            </a:r>
            <a:r>
              <a:rPr kumimoji="0" lang="fr-FR" sz="2300" b="1" i="0" u="sng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Noto Sans Symbols"/>
                <a:ea typeface="+mn-ea"/>
                <a:cs typeface="+mn-cs"/>
              </a:rPr>
              <a:t> de 4h à 8/9 étudiants</a:t>
            </a:r>
          </a:p>
          <a:p>
            <a:pPr lvl="0">
              <a:buClr>
                <a:srgbClr val="000000"/>
              </a:buClr>
            </a:pPr>
            <a:r>
              <a:rPr lang="fr-FR" sz="2300" dirty="0">
                <a:effectLst/>
                <a:latin typeface="Noto Sans Symbols"/>
                <a:ea typeface="Calibri" panose="020F0502020204030204" pitchFamily="34" charset="0"/>
                <a:cs typeface="Noto Sans Symbols"/>
              </a:rPr>
              <a:t>1 TP tournage 1 TP fraisage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5EAEBE4-D549-4D50-B531-AF6D8F82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4</a:t>
            </a:fld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FFB70D6-6C9D-4619-B384-54249773106E}"/>
              </a:ext>
            </a:extLst>
          </p:cNvPr>
          <p:cNvSpPr txBox="1"/>
          <p:nvPr/>
        </p:nvSpPr>
        <p:spPr>
          <a:xfrm>
            <a:off x="9855246" y="1340768"/>
            <a:ext cx="1584176" cy="19389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tx1"/>
                </a:solidFill>
              </a:rPr>
              <a:t>C. Bertillon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dirty="0" smtClean="0">
                <a:solidFill>
                  <a:schemeClr val="tx1"/>
                </a:solidFill>
              </a:rPr>
              <a:t>G. </a:t>
            </a:r>
            <a:r>
              <a:rPr lang="fr-FR" sz="2000" dirty="0" err="1" smtClean="0">
                <a:solidFill>
                  <a:schemeClr val="tx1"/>
                </a:solidFill>
              </a:rPr>
              <a:t>Herbet</a:t>
            </a:r>
            <a:endParaRPr lang="fr-FR" sz="2000" dirty="0" smtClean="0">
              <a:solidFill>
                <a:schemeClr val="tx1"/>
              </a:solidFill>
            </a:endParaRPr>
          </a:p>
          <a:p>
            <a:r>
              <a:rPr lang="fr-FR" sz="2000" dirty="0" smtClean="0">
                <a:solidFill>
                  <a:schemeClr val="tx1"/>
                </a:solidFill>
              </a:rPr>
              <a:t>T. Jeannin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dirty="0" smtClean="0">
                <a:solidFill>
                  <a:schemeClr val="tx1"/>
                </a:solidFill>
              </a:rPr>
              <a:t>S. Krajewski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dirty="0" smtClean="0">
                <a:solidFill>
                  <a:schemeClr val="tx1"/>
                </a:solidFill>
              </a:rPr>
              <a:t>JL. Sommer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dirty="0" smtClean="0">
                <a:solidFill>
                  <a:schemeClr val="tx1"/>
                </a:solidFill>
              </a:rPr>
              <a:t>X. </a:t>
            </a:r>
            <a:r>
              <a:rPr lang="fr-FR" sz="2000" dirty="0" err="1" smtClean="0">
                <a:solidFill>
                  <a:schemeClr val="tx1"/>
                </a:solidFill>
              </a:rPr>
              <a:t>Wallerand</a:t>
            </a: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FFB70D6-6C9D-4619-B384-54249773106E}"/>
              </a:ext>
            </a:extLst>
          </p:cNvPr>
          <p:cNvSpPr txBox="1"/>
          <p:nvPr/>
        </p:nvSpPr>
        <p:spPr>
          <a:xfrm>
            <a:off x="7839022" y="5026342"/>
            <a:ext cx="2808312" cy="1323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tx1"/>
                </a:solidFill>
              </a:rPr>
              <a:t>C. Bertillon ,G. </a:t>
            </a:r>
            <a:r>
              <a:rPr lang="fr-FR" sz="2000" dirty="0" err="1" smtClean="0">
                <a:solidFill>
                  <a:schemeClr val="tx1"/>
                </a:solidFill>
              </a:rPr>
              <a:t>Herbet</a:t>
            </a:r>
            <a:endParaRPr lang="fr-FR" sz="2000" dirty="0" smtClean="0">
              <a:solidFill>
                <a:schemeClr val="tx1"/>
              </a:solidFill>
            </a:endParaRPr>
          </a:p>
          <a:p>
            <a:r>
              <a:rPr lang="fr-FR" sz="2000" dirty="0" smtClean="0">
                <a:solidFill>
                  <a:schemeClr val="tx1"/>
                </a:solidFill>
              </a:rPr>
              <a:t>T. Jeannin, S. Krajewski</a:t>
            </a:r>
          </a:p>
          <a:p>
            <a:r>
              <a:rPr lang="fr-FR" sz="2000" dirty="0" smtClean="0">
                <a:solidFill>
                  <a:schemeClr val="tx1"/>
                </a:solidFill>
              </a:rPr>
              <a:t>M. Nicolas , JL. Sommer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dirty="0" smtClean="0">
                <a:solidFill>
                  <a:schemeClr val="tx1"/>
                </a:solidFill>
              </a:rPr>
              <a:t>X. </a:t>
            </a:r>
            <a:r>
              <a:rPr lang="fr-FR" sz="2000" dirty="0" err="1" smtClean="0">
                <a:solidFill>
                  <a:schemeClr val="tx1"/>
                </a:solidFill>
              </a:rPr>
              <a:t>Wallerand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1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216178" y="0"/>
            <a:ext cx="10360501" cy="562075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fr-F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OBJECTIFS - EVALUATION</a:t>
            </a:r>
            <a:endParaRPr lang="fr-F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6CFAB9D-F220-486F-BEC8-63313653E3BD}"/>
              </a:ext>
            </a:extLst>
          </p:cNvPr>
          <p:cNvSpPr txBox="1"/>
          <p:nvPr/>
        </p:nvSpPr>
        <p:spPr>
          <a:xfrm>
            <a:off x="765820" y="620688"/>
            <a:ext cx="11305256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000000"/>
              </a:buClr>
            </a:pPr>
            <a:endParaRPr lang="fr-FR" sz="2300" b="1" dirty="0">
              <a:latin typeface="Noto Sans Symbols"/>
              <a:ea typeface="Calibri" panose="020F0502020204030204" pitchFamily="34" charset="0"/>
              <a:cs typeface="Noto Sans Symbols"/>
            </a:endParaRPr>
          </a:p>
          <a:p>
            <a:pPr lvl="0">
              <a:buClr>
                <a:srgbClr val="000000"/>
              </a:buClr>
            </a:pPr>
            <a:r>
              <a:rPr lang="fr-FR" sz="2300" b="1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Noto Sans Symbols"/>
              </a:rPr>
              <a:t>5 séances TP Prod CN + laser/jet d’eau de 4h à 8/9 étudiants</a:t>
            </a:r>
          </a:p>
          <a:p>
            <a:pPr>
              <a:buClr>
                <a:srgbClr val="000000"/>
              </a:buClr>
            </a:pPr>
            <a:endParaRPr lang="fr-FR" sz="2300" b="1" dirty="0" smtClean="0">
              <a:latin typeface="Noto Sans Symbols"/>
              <a:ea typeface="Calibri" panose="020F0502020204030204" pitchFamily="34" charset="0"/>
              <a:cs typeface="Noto Sans Symbols"/>
            </a:endParaRPr>
          </a:p>
          <a:p>
            <a:pPr lvl="0">
              <a:buClr>
                <a:srgbClr val="000000"/>
              </a:buClr>
            </a:pPr>
            <a:r>
              <a:rPr lang="fr-FR" sz="2300" b="1" dirty="0">
                <a:latin typeface="Noto Sans Symbols"/>
                <a:ea typeface="Calibri" panose="020F0502020204030204" pitchFamily="34" charset="0"/>
                <a:cs typeface="Noto Sans Symbols"/>
              </a:rPr>
              <a:t>	</a:t>
            </a:r>
            <a:r>
              <a:rPr lang="fr-FR" sz="2300" b="1" dirty="0" smtClean="0">
                <a:latin typeface="Noto Sans Symbols"/>
                <a:ea typeface="Calibri" panose="020F0502020204030204" pitchFamily="34" charset="0"/>
                <a:cs typeface="Noto Sans Symbols"/>
              </a:rPr>
              <a:t>2 EVALUATIONS………..</a:t>
            </a:r>
          </a:p>
          <a:p>
            <a:pPr lvl="0">
              <a:buClr>
                <a:srgbClr val="000000"/>
              </a:buClr>
            </a:pPr>
            <a:endParaRPr lang="fr-FR" sz="2300" b="1" dirty="0">
              <a:latin typeface="Noto Sans Symbols"/>
              <a:ea typeface="Calibri" panose="020F0502020204030204" pitchFamily="34" charset="0"/>
              <a:cs typeface="Noto Sans Symbols"/>
            </a:endParaRPr>
          </a:p>
          <a:p>
            <a:pPr lvl="0">
              <a:buClr>
                <a:srgbClr val="000000"/>
              </a:buClr>
            </a:pPr>
            <a:endParaRPr lang="fr-FR" sz="2300" b="1" dirty="0" smtClean="0">
              <a:latin typeface="Noto Sans Symbols"/>
              <a:ea typeface="Calibri" panose="020F0502020204030204" pitchFamily="34" charset="0"/>
              <a:cs typeface="Noto Sans Symbols"/>
            </a:endParaRPr>
          </a:p>
          <a:p>
            <a:pPr lvl="0">
              <a:buClr>
                <a:srgbClr val="000000"/>
              </a:buClr>
            </a:pPr>
            <a:endParaRPr lang="fr-FR" sz="2300" b="1" dirty="0">
              <a:latin typeface="Noto Sans Symbols"/>
              <a:ea typeface="Calibri" panose="020F0502020204030204" pitchFamily="34" charset="0"/>
              <a:cs typeface="Noto Sans Symbols"/>
            </a:endParaRPr>
          </a:p>
          <a:p>
            <a:pPr lvl="0">
              <a:buClr>
                <a:srgbClr val="000000"/>
              </a:buClr>
            </a:pPr>
            <a:endParaRPr lang="fr-FR" sz="2300" b="1" dirty="0">
              <a:latin typeface="Noto Sans Symbols"/>
              <a:ea typeface="Calibri" panose="020F0502020204030204" pitchFamily="34" charset="0"/>
              <a:cs typeface="Noto Sans Symbols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fr-FR" sz="23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Noto Sans Symbols"/>
              <a:ea typeface="+mn-ea"/>
              <a:cs typeface="+mn-cs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lang="fr-FR" sz="2300" b="1" u="sng" dirty="0">
              <a:solidFill>
                <a:schemeClr val="accent1">
                  <a:lumMod val="60000"/>
                  <a:lumOff val="40000"/>
                </a:schemeClr>
              </a:solidFill>
              <a:latin typeface="Noto Sans Symbols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fr-FR" sz="23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Noto Sans Symbols"/>
                <a:ea typeface="+mn-ea"/>
                <a:cs typeface="+mn-cs"/>
              </a:rPr>
              <a:t>2 </a:t>
            </a:r>
            <a:r>
              <a:rPr kumimoji="0" lang="fr-FR" sz="2300" b="1" i="0" u="sng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Noto Sans Symbols"/>
                <a:ea typeface="+mn-ea"/>
                <a:cs typeface="+mn-cs"/>
              </a:rPr>
              <a:t>séances TP Prod </a:t>
            </a:r>
            <a:r>
              <a:rPr kumimoji="0" lang="fr-FR" sz="2300" b="1" i="0" u="sng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Noto Sans Symbols"/>
                <a:ea typeface="+mn-ea"/>
                <a:cs typeface="+mn-cs"/>
              </a:rPr>
              <a:t>Tradi</a:t>
            </a:r>
            <a:r>
              <a:rPr kumimoji="0" lang="fr-FR" sz="2300" b="1" i="0" u="sng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Noto Sans Symbols"/>
                <a:ea typeface="+mn-ea"/>
                <a:cs typeface="+mn-cs"/>
              </a:rPr>
              <a:t> de 4h à 8/9 étudiants</a:t>
            </a:r>
          </a:p>
          <a:p>
            <a:pPr lvl="0">
              <a:buClr>
                <a:srgbClr val="000000"/>
              </a:buClr>
            </a:pPr>
            <a:r>
              <a:rPr lang="fr-FR" sz="2300" dirty="0">
                <a:latin typeface="Noto Sans Symbols"/>
                <a:ea typeface="Calibri" panose="020F0502020204030204" pitchFamily="34" charset="0"/>
                <a:cs typeface="Noto Sans Symbols"/>
              </a:rPr>
              <a:t> </a:t>
            </a:r>
            <a:r>
              <a:rPr lang="fr-FR" sz="2300" dirty="0" smtClean="0">
                <a:latin typeface="Noto Sans Symbols"/>
                <a:ea typeface="Calibri" panose="020F0502020204030204" pitchFamily="34" charset="0"/>
                <a:cs typeface="Noto Sans Symbols"/>
              </a:rPr>
              <a:t>	</a:t>
            </a:r>
          </a:p>
          <a:p>
            <a:pPr lvl="0">
              <a:buClr>
                <a:srgbClr val="000000"/>
              </a:buClr>
            </a:pPr>
            <a:r>
              <a:rPr lang="fr-FR" sz="2300" dirty="0" smtClean="0">
                <a:effectLst/>
                <a:latin typeface="Noto Sans Symbols"/>
                <a:ea typeface="Calibri" panose="020F0502020204030204" pitchFamily="34" charset="0"/>
                <a:cs typeface="Noto Sans Symbols"/>
              </a:rPr>
              <a:t>	</a:t>
            </a:r>
            <a:r>
              <a:rPr lang="fr-FR" sz="2300" b="1" dirty="0" smtClean="0">
                <a:effectLst/>
                <a:latin typeface="Noto Sans Symbols"/>
                <a:ea typeface="Calibri" panose="020F0502020204030204" pitchFamily="34" charset="0"/>
                <a:cs typeface="Noto Sans Symbols"/>
              </a:rPr>
              <a:t>1 EVALUATION….</a:t>
            </a:r>
            <a:endParaRPr lang="fr-FR" sz="2300" b="1" dirty="0">
              <a:effectLst/>
              <a:latin typeface="Noto Sans Symbols"/>
              <a:ea typeface="Calibri" panose="020F0502020204030204" pitchFamily="34" charset="0"/>
              <a:cs typeface="Noto Sans Symbols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5EAEBE4-D549-4D50-B531-AF6D8F82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5</a:t>
            </a:fld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FFB70D6-6C9D-4619-B384-54249773106E}"/>
              </a:ext>
            </a:extLst>
          </p:cNvPr>
          <p:cNvSpPr txBox="1"/>
          <p:nvPr/>
        </p:nvSpPr>
        <p:spPr>
          <a:xfrm>
            <a:off x="7174532" y="1484784"/>
            <a:ext cx="1584176" cy="193899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tx1"/>
                </a:solidFill>
              </a:rPr>
              <a:t>C. Bertillon</a:t>
            </a:r>
          </a:p>
          <a:p>
            <a:r>
              <a:rPr lang="fr-FR" sz="2000" dirty="0">
                <a:solidFill>
                  <a:schemeClr val="tx1"/>
                </a:solidFill>
              </a:rPr>
              <a:t>G. </a:t>
            </a:r>
            <a:r>
              <a:rPr lang="fr-FR" sz="2000" dirty="0" err="1">
                <a:solidFill>
                  <a:schemeClr val="tx1"/>
                </a:solidFill>
              </a:rPr>
              <a:t>Herbet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T. Jeannin</a:t>
            </a:r>
          </a:p>
          <a:p>
            <a:r>
              <a:rPr lang="fr-FR" sz="2000" dirty="0">
                <a:solidFill>
                  <a:schemeClr val="tx1"/>
                </a:solidFill>
              </a:rPr>
              <a:t>S. Krajewski</a:t>
            </a:r>
          </a:p>
          <a:p>
            <a:r>
              <a:rPr lang="fr-FR" sz="2000" dirty="0">
                <a:solidFill>
                  <a:schemeClr val="tx1"/>
                </a:solidFill>
              </a:rPr>
              <a:t>JL. Sommer</a:t>
            </a:r>
          </a:p>
          <a:p>
            <a:r>
              <a:rPr lang="fr-FR" sz="2000" dirty="0">
                <a:solidFill>
                  <a:schemeClr val="tx1"/>
                </a:solidFill>
              </a:rPr>
              <a:t>X. </a:t>
            </a:r>
            <a:r>
              <a:rPr lang="fr-FR" sz="2000" dirty="0" err="1">
                <a:solidFill>
                  <a:schemeClr val="tx1"/>
                </a:solidFill>
              </a:rPr>
              <a:t>Wallerand</a:t>
            </a: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FFB70D6-6C9D-4619-B384-54249773106E}"/>
              </a:ext>
            </a:extLst>
          </p:cNvPr>
          <p:cNvSpPr txBox="1"/>
          <p:nvPr/>
        </p:nvSpPr>
        <p:spPr>
          <a:xfrm>
            <a:off x="7606580" y="4437112"/>
            <a:ext cx="1584176" cy="16312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tx1"/>
                </a:solidFill>
              </a:rPr>
              <a:t>G</a:t>
            </a:r>
            <a:r>
              <a:rPr lang="fr-FR" sz="2000" dirty="0">
                <a:solidFill>
                  <a:schemeClr val="tx1"/>
                </a:solidFill>
              </a:rPr>
              <a:t>. </a:t>
            </a:r>
            <a:r>
              <a:rPr lang="fr-FR" sz="2000" dirty="0" err="1">
                <a:solidFill>
                  <a:schemeClr val="tx1"/>
                </a:solidFill>
              </a:rPr>
              <a:t>Herbet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T. Jeannin</a:t>
            </a:r>
          </a:p>
          <a:p>
            <a:r>
              <a:rPr lang="fr-FR" sz="2000" dirty="0">
                <a:solidFill>
                  <a:schemeClr val="tx1"/>
                </a:solidFill>
              </a:rPr>
              <a:t>S. </a:t>
            </a:r>
            <a:r>
              <a:rPr lang="fr-FR" sz="2000" dirty="0" smtClean="0">
                <a:solidFill>
                  <a:schemeClr val="tx1"/>
                </a:solidFill>
              </a:rPr>
              <a:t>Krajewski</a:t>
            </a:r>
          </a:p>
          <a:p>
            <a:r>
              <a:rPr lang="fr-FR" sz="2000" dirty="0" smtClean="0">
                <a:solidFill>
                  <a:schemeClr val="tx1"/>
                </a:solidFill>
              </a:rPr>
              <a:t>M. Nicolas</a:t>
            </a:r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JL. </a:t>
            </a:r>
            <a:r>
              <a:rPr lang="fr-FR" sz="2000" dirty="0" smtClean="0">
                <a:solidFill>
                  <a:schemeClr val="tx1"/>
                </a:solidFill>
              </a:rPr>
              <a:t>Sommer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96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6</a:t>
            </a:fld>
            <a:endParaRPr lang="fr-FR" dirty="0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A15CA284-8B6F-4485-A632-5E29017AB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830" y="429788"/>
            <a:ext cx="3461452" cy="3359121"/>
          </a:xfrm>
          <a:prstGeom prst="rect">
            <a:avLst/>
          </a:prstGeom>
        </p:spPr>
      </p:pic>
      <p:grpSp>
        <p:nvGrpSpPr>
          <p:cNvPr id="38" name="Groupe 37">
            <a:extLst>
              <a:ext uri="{FF2B5EF4-FFF2-40B4-BE49-F238E27FC236}">
                <a16:creationId xmlns:a16="http://schemas.microsoft.com/office/drawing/2014/main" id="{12A0EF27-E685-4C3F-92A7-C69E20EEE125}"/>
              </a:ext>
            </a:extLst>
          </p:cNvPr>
          <p:cNvGrpSpPr/>
          <p:nvPr/>
        </p:nvGrpSpPr>
        <p:grpSpPr>
          <a:xfrm>
            <a:off x="45740" y="908719"/>
            <a:ext cx="4392488" cy="2880190"/>
            <a:chOff x="45740" y="908719"/>
            <a:chExt cx="4392488" cy="2880190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AE00610E-A574-4EBA-9668-4C2E893B87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3329" t="9227" b="12338"/>
            <a:stretch/>
          </p:blipFill>
          <p:spPr>
            <a:xfrm>
              <a:off x="45740" y="908719"/>
              <a:ext cx="3903023" cy="2880190"/>
            </a:xfrm>
            <a:prstGeom prst="rect">
              <a:avLst/>
            </a:prstGeom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E052CE11-9F25-43C0-9E2F-3F6FFC289448}"/>
                </a:ext>
              </a:extLst>
            </p:cNvPr>
            <p:cNvSpPr txBox="1"/>
            <p:nvPr/>
          </p:nvSpPr>
          <p:spPr>
            <a:xfrm>
              <a:off x="1341884" y="954957"/>
              <a:ext cx="255960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Pièces de forme de base cylindriques</a:t>
              </a:r>
            </a:p>
          </p:txBody>
        </p:sp>
        <p:sp>
          <p:nvSpPr>
            <p:cNvPr id="33" name="Flèche : gauche 32">
              <a:extLst>
                <a:ext uri="{FF2B5EF4-FFF2-40B4-BE49-F238E27FC236}">
                  <a16:creationId xmlns:a16="http://schemas.microsoft.com/office/drawing/2014/main" id="{AC6DAF31-B120-4897-A2B6-FEC05A8344B5}"/>
                </a:ext>
              </a:extLst>
            </p:cNvPr>
            <p:cNvSpPr/>
            <p:nvPr/>
          </p:nvSpPr>
          <p:spPr>
            <a:xfrm>
              <a:off x="3531506" y="1628800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9922687F-17C1-4C4B-ADD2-D3F0FAC10C14}"/>
              </a:ext>
            </a:extLst>
          </p:cNvPr>
          <p:cNvGrpSpPr/>
          <p:nvPr/>
        </p:nvGrpSpPr>
        <p:grpSpPr>
          <a:xfrm>
            <a:off x="7299921" y="124798"/>
            <a:ext cx="4267003" cy="1741425"/>
            <a:chOff x="7299921" y="124798"/>
            <a:chExt cx="4267003" cy="174142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B96AF7E8-737B-4351-B808-ABA46FE154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12136" y="124798"/>
              <a:ext cx="1954788" cy="1741425"/>
            </a:xfrm>
            <a:prstGeom prst="rect">
              <a:avLst/>
            </a:prstGeom>
          </p:spPr>
        </p:pic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814832CE-09A2-4FCA-8E3E-CE1045661C3E}"/>
                </a:ext>
              </a:extLst>
            </p:cNvPr>
            <p:cNvSpPr txBox="1"/>
            <p:nvPr/>
          </p:nvSpPr>
          <p:spPr>
            <a:xfrm>
              <a:off x="8049712" y="554554"/>
              <a:ext cx="1589353" cy="95410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Pièce de forme 3D</a:t>
              </a:r>
            </a:p>
          </p:txBody>
        </p:sp>
        <p:sp>
          <p:nvSpPr>
            <p:cNvPr id="34" name="Flèche : gauche 33">
              <a:extLst>
                <a:ext uri="{FF2B5EF4-FFF2-40B4-BE49-F238E27FC236}">
                  <a16:creationId xmlns:a16="http://schemas.microsoft.com/office/drawing/2014/main" id="{7E2792FF-E116-4B15-92E6-E2215DC75E7C}"/>
                </a:ext>
              </a:extLst>
            </p:cNvPr>
            <p:cNvSpPr/>
            <p:nvPr/>
          </p:nvSpPr>
          <p:spPr>
            <a:xfrm rot="10800000">
              <a:off x="7299921" y="846945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1AA93D85-4EFA-4922-A6A8-7E506F257B9B}"/>
              </a:ext>
            </a:extLst>
          </p:cNvPr>
          <p:cNvGrpSpPr/>
          <p:nvPr/>
        </p:nvGrpSpPr>
        <p:grpSpPr>
          <a:xfrm>
            <a:off x="5999463" y="3555408"/>
            <a:ext cx="6117302" cy="3211618"/>
            <a:chOff x="5999463" y="3555408"/>
            <a:chExt cx="6117302" cy="3211618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EC4AE0DC-1FB1-4B60-8C32-EA1F24001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02603" y="4212211"/>
              <a:ext cx="3186531" cy="2554815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BC54B221-974C-4957-A646-D4D6007F9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95913" y="4205000"/>
              <a:ext cx="2920852" cy="2556396"/>
            </a:xfrm>
            <a:prstGeom prst="rect">
              <a:avLst/>
            </a:prstGeom>
          </p:spPr>
        </p:pic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F9EB1CE6-7C77-4C71-BC43-08E6CF300045}"/>
                </a:ext>
              </a:extLst>
            </p:cNvPr>
            <p:cNvSpPr txBox="1"/>
            <p:nvPr/>
          </p:nvSpPr>
          <p:spPr>
            <a:xfrm>
              <a:off x="5999463" y="5930399"/>
              <a:ext cx="61141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solidFill>
                    <a:schemeClr val="bg1"/>
                  </a:solidFill>
                </a:rPr>
                <a:t>Pièces prismatiques avec des formes définies par un profil sur différentes profondeurs</a:t>
              </a:r>
            </a:p>
          </p:txBody>
        </p:sp>
        <p:sp>
          <p:nvSpPr>
            <p:cNvPr id="35" name="Flèche : gauche 34">
              <a:extLst>
                <a:ext uri="{FF2B5EF4-FFF2-40B4-BE49-F238E27FC236}">
                  <a16:creationId xmlns:a16="http://schemas.microsoft.com/office/drawing/2014/main" id="{68DFCDFC-86CF-4D0B-B2D4-755AB2C1E39B}"/>
                </a:ext>
              </a:extLst>
            </p:cNvPr>
            <p:cNvSpPr/>
            <p:nvPr/>
          </p:nvSpPr>
          <p:spPr>
            <a:xfrm rot="15613302">
              <a:off x="6959067" y="3900757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C6EE01B9-1EB4-4A9C-80CD-DAB95F7DC8D6}"/>
              </a:ext>
            </a:extLst>
          </p:cNvPr>
          <p:cNvGrpSpPr/>
          <p:nvPr/>
        </p:nvGrpSpPr>
        <p:grpSpPr>
          <a:xfrm>
            <a:off x="45740" y="3547200"/>
            <a:ext cx="5594447" cy="3228703"/>
            <a:chOff x="45740" y="3547200"/>
            <a:chExt cx="5594447" cy="3228703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60A26D1-D971-4EF4-9338-4D9DA8AE9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740" y="4221088"/>
              <a:ext cx="2632879" cy="2554815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46274098-C090-4FD5-859E-86A596C04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78619" y="4221088"/>
              <a:ext cx="2961568" cy="2554815"/>
            </a:xfrm>
            <a:prstGeom prst="rect">
              <a:avLst/>
            </a:prstGeom>
          </p:spPr>
        </p:pic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E3C0B520-41A5-4B16-A7CE-6530A44373AD}"/>
                </a:ext>
              </a:extLst>
            </p:cNvPr>
            <p:cNvSpPr txBox="1"/>
            <p:nvPr/>
          </p:nvSpPr>
          <p:spPr>
            <a:xfrm>
              <a:off x="1216122" y="4131920"/>
              <a:ext cx="324036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Pièces définies par un profil et une épaisseur</a:t>
              </a:r>
            </a:p>
          </p:txBody>
        </p:sp>
        <p:sp>
          <p:nvSpPr>
            <p:cNvPr id="36" name="Flèche : gauche 35">
              <a:extLst>
                <a:ext uri="{FF2B5EF4-FFF2-40B4-BE49-F238E27FC236}">
                  <a16:creationId xmlns:a16="http://schemas.microsoft.com/office/drawing/2014/main" id="{04235BD6-3D7A-4D68-AED3-B3B995FE2B96}"/>
                </a:ext>
              </a:extLst>
            </p:cNvPr>
            <p:cNvSpPr/>
            <p:nvPr/>
          </p:nvSpPr>
          <p:spPr>
            <a:xfrm rot="17618355">
              <a:off x="4214894" y="3892549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2AF3AEB9-1A1A-4F2C-B342-FD78C8BAC51D}"/>
              </a:ext>
            </a:extLst>
          </p:cNvPr>
          <p:cNvGrpSpPr/>
          <p:nvPr/>
        </p:nvGrpSpPr>
        <p:grpSpPr>
          <a:xfrm>
            <a:off x="7680083" y="1866528"/>
            <a:ext cx="3868431" cy="2298725"/>
            <a:chOff x="7680083" y="1866528"/>
            <a:chExt cx="3868431" cy="2298725"/>
          </a:xfrm>
        </p:grpSpPr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5FFAF318-CA35-44A8-8F19-395A4B26B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13606" y="1886346"/>
              <a:ext cx="3034908" cy="2278907"/>
            </a:xfrm>
            <a:prstGeom prst="rect">
              <a:avLst/>
            </a:prstGeom>
          </p:spPr>
        </p:pic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934F7C3C-1AD8-4663-94A2-B25484773EBE}"/>
                </a:ext>
              </a:extLst>
            </p:cNvPr>
            <p:cNvSpPr txBox="1"/>
            <p:nvPr/>
          </p:nvSpPr>
          <p:spPr>
            <a:xfrm>
              <a:off x="9406780" y="1866528"/>
              <a:ext cx="206752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Standards / commerce</a:t>
              </a:r>
            </a:p>
          </p:txBody>
        </p:sp>
        <p:sp>
          <p:nvSpPr>
            <p:cNvPr id="37" name="Flèche : gauche 36">
              <a:extLst>
                <a:ext uri="{FF2B5EF4-FFF2-40B4-BE49-F238E27FC236}">
                  <a16:creationId xmlns:a16="http://schemas.microsoft.com/office/drawing/2014/main" id="{58D846F3-8B1E-423F-A056-4D55187C567A}"/>
                </a:ext>
              </a:extLst>
            </p:cNvPr>
            <p:cNvSpPr/>
            <p:nvPr/>
          </p:nvSpPr>
          <p:spPr>
            <a:xfrm rot="10800000">
              <a:off x="7680083" y="2925442"/>
              <a:ext cx="906722" cy="21602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800"/>
            </a:p>
          </p:txBody>
        </p:sp>
      </p:grpSp>
    </p:spTree>
    <p:extLst>
      <p:ext uri="{BB962C8B-B14F-4D97-AF65-F5344CB8AC3E}">
        <p14:creationId xmlns:p14="http://schemas.microsoft.com/office/powerpoint/2010/main" val="89657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7</a:t>
            </a:fld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C009099-31BD-46C8-9688-528585FF2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828" y="608989"/>
            <a:ext cx="3327956" cy="21353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DFD9CCD-48BB-4B1E-8D64-889D41ABD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852" y="2924944"/>
            <a:ext cx="3762375" cy="363855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Entretoise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5911D00-0F07-4BB2-A239-C0DF8BB8C880}"/>
              </a:ext>
            </a:extLst>
          </p:cNvPr>
          <p:cNvGrpSpPr/>
          <p:nvPr/>
        </p:nvGrpSpPr>
        <p:grpSpPr>
          <a:xfrm>
            <a:off x="6886500" y="3501008"/>
            <a:ext cx="4533900" cy="2878063"/>
            <a:chOff x="5551828" y="3685738"/>
            <a:chExt cx="4533900" cy="2878063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D48F7396-32DC-4B87-90F8-561E859D68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31014"/>
            <a:stretch/>
          </p:blipFill>
          <p:spPr>
            <a:xfrm>
              <a:off x="5551828" y="3685738"/>
              <a:ext cx="4533900" cy="2878063"/>
            </a:xfrm>
            <a:prstGeom prst="rect">
              <a:avLst/>
            </a:prstGeom>
          </p:spPr>
        </p:pic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5D5960B4-F583-4C2D-BED0-7BEF1B39F7BA}"/>
                </a:ext>
              </a:extLst>
            </p:cNvPr>
            <p:cNvSpPr txBox="1"/>
            <p:nvPr/>
          </p:nvSpPr>
          <p:spPr>
            <a:xfrm>
              <a:off x="8509106" y="4293096"/>
              <a:ext cx="1512168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solidFill>
                    <a:schemeClr val="bg1"/>
                  </a:solidFill>
                </a:rPr>
                <a:t>Dressage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7E878471-FC83-441A-9199-C5D21236A962}"/>
                </a:ext>
              </a:extLst>
            </p:cNvPr>
            <p:cNvSpPr txBox="1"/>
            <p:nvPr/>
          </p:nvSpPr>
          <p:spPr>
            <a:xfrm>
              <a:off x="7748170" y="3695109"/>
              <a:ext cx="151702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solidFill>
                    <a:schemeClr val="bg1"/>
                  </a:solidFill>
                </a:rPr>
                <a:t>Profilage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A345F9E8-5AB7-4E82-9B7D-61DC160A73BF}"/>
                </a:ext>
              </a:extLst>
            </p:cNvPr>
            <p:cNvSpPr txBox="1"/>
            <p:nvPr/>
          </p:nvSpPr>
          <p:spPr>
            <a:xfrm>
              <a:off x="5580783" y="3699993"/>
              <a:ext cx="1791816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solidFill>
                    <a:schemeClr val="bg1"/>
                  </a:solidFill>
                </a:rPr>
                <a:t>Chariotage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E971E592-6518-43B0-BF81-11A88CAF1A03}"/>
              </a:ext>
            </a:extLst>
          </p:cNvPr>
          <p:cNvGrpSpPr/>
          <p:nvPr/>
        </p:nvGrpSpPr>
        <p:grpSpPr>
          <a:xfrm>
            <a:off x="6476565" y="1062004"/>
            <a:ext cx="4874432" cy="2135325"/>
            <a:chOff x="6476565" y="1062004"/>
            <a:chExt cx="4874432" cy="2135325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77C213C4-2AFB-47B9-918A-41EAB0DB1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76565" y="1062004"/>
              <a:ext cx="4874432" cy="2135325"/>
            </a:xfrm>
            <a:prstGeom prst="rect">
              <a:avLst/>
            </a:prstGeom>
          </p:spPr>
        </p:pic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81152C5-87DA-4552-B4B5-E510DCD6AFD9}"/>
                </a:ext>
              </a:extLst>
            </p:cNvPr>
            <p:cNvSpPr txBox="1"/>
            <p:nvPr/>
          </p:nvSpPr>
          <p:spPr>
            <a:xfrm>
              <a:off x="9550796" y="2520888"/>
              <a:ext cx="151702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fr-FR" sz="2800" dirty="0">
                  <a:solidFill>
                    <a:schemeClr val="bg1"/>
                  </a:solidFill>
                </a:rPr>
                <a:t>Perçage</a:t>
              </a:r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B46E8680-7DAD-4A22-9ACE-0F0F20F54F47}"/>
              </a:ext>
            </a:extLst>
          </p:cNvPr>
          <p:cNvSpPr txBox="1"/>
          <p:nvPr/>
        </p:nvSpPr>
        <p:spPr>
          <a:xfrm>
            <a:off x="5203660" y="3975046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Démo FAO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33482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8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341884" y="-9939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Entretoise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46E8680-7DAD-4A22-9ACE-0F0F20F54F47}"/>
              </a:ext>
            </a:extLst>
          </p:cNvPr>
          <p:cNvSpPr txBox="1"/>
          <p:nvPr/>
        </p:nvSpPr>
        <p:spPr>
          <a:xfrm>
            <a:off x="4294212" y="365125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Démarche générale FAO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ADEFD4D-E608-45BC-8329-A575BC561EFE}"/>
              </a:ext>
            </a:extLst>
          </p:cNvPr>
          <p:cNvSpPr txBox="1"/>
          <p:nvPr/>
        </p:nvSpPr>
        <p:spPr>
          <a:xfrm>
            <a:off x="837828" y="1052736"/>
            <a:ext cx="1116124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FAO :  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FABRICATION ASSISTEE PAR ORDINATEUR</a:t>
            </a:r>
          </a:p>
          <a:p>
            <a:pPr marL="536575" marR="0" lvl="0" indent="-357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 partir du plan de définition et de la matière, le programmeur devra :</a:t>
            </a:r>
          </a:p>
          <a:p>
            <a:pPr marL="536575" marR="0" lvl="0" indent="-357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Établir la gamme d’usinage qui permet les choix suivants :</a:t>
            </a:r>
          </a:p>
          <a:p>
            <a:pPr marL="536575" lvl="1" indent="-357188" defTabSz="457200">
              <a:buFont typeface="Wingdings" panose="05000000000000000000" pitchFamily="2" charset="2"/>
              <a:buChar char="v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position de l’origine</a:t>
            </a:r>
          </a:p>
          <a:p>
            <a:pPr marL="536575" lvl="1" indent="-357188" defTabSz="457200">
              <a:buFont typeface="Wingdings" panose="05000000000000000000" pitchFamily="2" charset="2"/>
              <a:buChar char="v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choix et position des outils</a:t>
            </a:r>
          </a:p>
          <a:p>
            <a:pPr marL="536575" lvl="1" indent="-357188" defTabSz="457200">
              <a:buFont typeface="Wingdings" panose="05000000000000000000" pitchFamily="2" charset="2"/>
              <a:buChar char="v"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l’ablocage de la pièce</a:t>
            </a:r>
          </a:p>
          <a:p>
            <a:pPr marL="536575" marR="0" lvl="0" indent="-357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Définir la géométrie de la pièce (fichier CAO)</a:t>
            </a:r>
          </a:p>
          <a:p>
            <a:pPr marL="536575" marR="0" lvl="0" indent="-357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Définir la pièce brute</a:t>
            </a:r>
          </a:p>
          <a:p>
            <a:pPr marL="536575" marR="0" lvl="0" indent="-357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Choisir pour chaque séquence d’usinage les paramètres technologiques (avance vitesse)</a:t>
            </a:r>
          </a:p>
          <a:p>
            <a:pPr marL="536575" marR="0" lvl="0" indent="-357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Ordonner les différents usinages et choisir les parcours d’outils</a:t>
            </a:r>
          </a:p>
          <a:p>
            <a:pPr marL="536575" marR="0" lvl="0" indent="-357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Traiter les parcours d’outils par un post processeur </a:t>
            </a:r>
          </a:p>
          <a:p>
            <a:pPr marL="536575" marR="0" lvl="0" indent="-357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   (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le post processeur traduit les parcours d’outils en blocs CN adaptés à la machine)</a:t>
            </a:r>
          </a:p>
          <a:p>
            <a:pPr marL="536575" marR="0" lvl="0" indent="-357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Sortir le programme et transférer le programme sur la machine.</a:t>
            </a:r>
          </a:p>
        </p:txBody>
      </p:sp>
    </p:spTree>
    <p:extLst>
      <p:ext uri="{BB962C8B-B14F-4D97-AF65-F5344CB8AC3E}">
        <p14:creationId xmlns:p14="http://schemas.microsoft.com/office/powerpoint/2010/main" val="341397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F5C1D-FEE5-4855-9CB1-77A814BEB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C014DD1E-5D91-48A3-AD6D-45FBA980D106}" type="slidenum">
              <a:rPr lang="fr-FR" smtClean="0"/>
              <a:pPr algn="r"/>
              <a:t>9</a:t>
            </a:fld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C009099-31BD-46C8-9688-528585FF2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828" y="608989"/>
            <a:ext cx="3327956" cy="213532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F92D98F-293D-456A-8E4B-7FE73FCB1B5A}"/>
              </a:ext>
            </a:extLst>
          </p:cNvPr>
          <p:cNvSpPr txBox="1"/>
          <p:nvPr/>
        </p:nvSpPr>
        <p:spPr>
          <a:xfrm>
            <a:off x="1269876" y="182562"/>
            <a:ext cx="9289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Entretoise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46E8680-7DAD-4A22-9ACE-0F0F20F54F47}"/>
              </a:ext>
            </a:extLst>
          </p:cNvPr>
          <p:cNvSpPr txBox="1"/>
          <p:nvPr/>
        </p:nvSpPr>
        <p:spPr>
          <a:xfrm>
            <a:off x="4480157" y="1006095"/>
            <a:ext cx="72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Gamme usinage sur machines traditionnelles:</a:t>
            </a:r>
          </a:p>
          <a:p>
            <a:endParaRPr lang="fr-FR" sz="2800" dirty="0" smtClean="0"/>
          </a:p>
          <a:p>
            <a:r>
              <a:rPr lang="fr-FR" sz="2800" b="1" i="1" dirty="0" smtClean="0"/>
              <a:t>	Combien </a:t>
            </a:r>
            <a:r>
              <a:rPr lang="fr-FR" sz="2800" b="1" i="1" dirty="0"/>
              <a:t>de phases?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E1951A3-59A2-4330-9B98-542F0AD10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4603" y="2852936"/>
            <a:ext cx="7399617" cy="364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3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Technologie 16:9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33257_TF02787990_TF02787990.potx" id="{ABCB071B-19A3-44BE-B302-F4BBE7E3E2D5}" vid="{F4600F28-01B2-4FC5-9857-5FFF9F08051B}"/>
    </a:ext>
  </a:extLst>
</a:theme>
</file>

<file path=ppt/theme/theme2.xml><?xml version="1.0" encoding="utf-8"?>
<a:theme xmlns:a="http://schemas.openxmlformats.org/drawingml/2006/main" name="Thème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1345093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This simple template design works for technology and  businesses, but it's versatile enough to use in other contexts.  It features multiple slide layouts designed for widescreen (16x9 resolution) and includes a sample SmartArt list and chart that are easily editable.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2011-11-26T00:30:00+00:00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TP102787989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694266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LocMarketGroupTiers2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36F65B-1B07-41EE-A0E8-BC6EF38552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C67BEE-D13F-4BD2-98A5-34D8A0977F68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4873beb7-5857-4685-be1f-d57550cc96cc"/>
    <ds:schemaRef ds:uri="http://purl.org/dc/elements/1.1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09BF4D4-EF60-4196-BFC3-9462D60797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Présentation Circuit à trois lignes (grand écran)</Template>
  <TotalTime>1108</TotalTime>
  <Words>759</Words>
  <Application>Microsoft Office PowerPoint</Application>
  <PresentationFormat>Personnalisé</PresentationFormat>
  <Paragraphs>186</Paragraphs>
  <Slides>32</Slides>
  <Notes>20</Notes>
  <HiddenSlides>0</HiddenSlides>
  <MMClips>2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7" baseType="lpstr">
      <vt:lpstr>Arial</vt:lpstr>
      <vt:lpstr>Calibri</vt:lpstr>
      <vt:lpstr>Noto Sans Symbols</vt:lpstr>
      <vt:lpstr>Wingdings</vt:lpstr>
      <vt:lpstr>Technologie 16:9</vt:lpstr>
      <vt:lpstr>TP DE RESSOURCES PRODUCTION-METHODES S1 </vt:lpstr>
      <vt:lpstr>Support d’étude</vt:lpstr>
      <vt:lpstr>OBJECTIFS - ORGANISATION</vt:lpstr>
      <vt:lpstr>OBJECTIFS - ORGANISATION</vt:lpstr>
      <vt:lpstr>OBJECTIFS - EVALUATION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SAE 1.3 De la maquette numérique au prototype physique</dc:title>
  <dc:creator>xavier wallerand</dc:creator>
  <cp:lastModifiedBy>Sophie Krajewski</cp:lastModifiedBy>
  <cp:revision>84</cp:revision>
  <dcterms:created xsi:type="dcterms:W3CDTF">2021-05-24T07:18:39Z</dcterms:created>
  <dcterms:modified xsi:type="dcterms:W3CDTF">2024-07-09T09:01:14Z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